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0.6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60" r:id="rId1"/>
  </p:sldMasterIdLst>
  <p:notesMasterIdLst>
    <p:notesMasterId r:id="rId2"/>
  </p:notesMasterIdLst>
  <p:sldIdLst>
    <p:sldId id="256" r:id="rId3"/>
    <p:sldId id="257" r:id="rId4"/>
    <p:sldId id="258" r:id="rId5"/>
    <p:sldId id="260" r:id="rId6"/>
    <p:sldId id="269" r:id="rId7"/>
    <p:sldId id="261" r:id="rId8"/>
    <p:sldId id="270" r:id="rId9"/>
    <p:sldId id="262" r:id="rId10"/>
    <p:sldId id="267" r:id="rId11"/>
    <p:sldId id="266" r:id="rId12"/>
    <p:sldId id="263" r:id="rId13"/>
    <p:sldId id="268" r:id="rId14"/>
    <p:sldId id="264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custDataLst>
    <p:tags r:id="rId21"/>
  </p:custDataLst>
  <p:defaultTextStyle>
    <a:defPPr>
      <a:defRPr lang="sk-SK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22530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1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69D113-869E-4935-8720-318E9F349730}" type="hfDateTime">
              <a:rPr kumimoji="0" lang="sk-SK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2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22533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lvl="0"/>
            <a:r>
              <a:t>Kliknite sem a upravte štýly predlohy textu.</a:t>
            </a:r>
          </a:p>
          <a:p>
            <a:pPr lvl="1"/>
            <a:r>
              <a:t>Druhá úroveň</a:t>
            </a:r>
          </a:p>
          <a:p>
            <a:pPr lvl="2"/>
            <a:r>
              <a:t>Tretia úroveň</a:t>
            </a:r>
          </a:p>
          <a:p>
            <a:pPr lvl="3"/>
            <a:r>
              <a:t>Štvrtá úroveň</a:t>
            </a:r>
          </a:p>
          <a:p>
            <a:pPr lvl="4"/>
            <a:r>
              <a:t>Piata úroveň</a:t>
            </a:r>
          </a:p>
        </p:txBody>
      </p:sp>
      <p:sp>
        <p:nvSpPr>
          <p:cNvPr id="22534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5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rtlCol="0" anchor="b" anchorCtr="0"/>
          <a:lstStyle>
            <a:defPPr>
              <a:defRPr lang="sk-SK"/>
            </a:defPPr>
            <a:lvl1pPr marL="0" indent="0" algn="r" defTabSz="914400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200" b="0" i="0" u="none" baseline="0">
                <a:solidFill>
                  <a:schemeClr val="tx1"/>
                </a:solidFill>
                <a:latin typeface="+mn-lt"/>
                <a:ea typeface="Arial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r" eaLnBrk="1" hangingPunct="1"/>
            <a:fld id="{0676A3F5-DEAA-4F02-BC3C-CC2BBC209FD5}" type="slidenum">
              <a:rPr sz="1200">
                <a:latin typeface="Calibri" pitchFamily="34" charset="0"/>
              </a:rPr>
              <a:t>*</a:t>
            </a:fld>
            <a:endParaRPr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3554" name="Zástupný symbol obrazu snímky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23555" name="Zástupný symbol poznámok 2"/>
          <p:cNvSpPr>
            <a:spLocks noGrp="1"/>
          </p:cNvSpPr>
          <p:nvPr>
            <p:ph type="body" idx="3"/>
          </p:nvPr>
        </p:nvSpPr>
        <p:spPr bwMode="auto"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</a:p>
        </p:txBody>
      </p:sp>
      <p:sp>
        <p:nvSpPr>
          <p:cNvPr id="23556" name="Zástupný symbol čísla snímky 3"/>
          <p:cNvSpPr txBox="1">
            <a:spLocks noGrp="1"/>
          </p:cNvSpPr>
          <p:nvPr>
            <p:ph type="sldNum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numCol="1" rtlCol="0" anchor="b" anchorCtr="0" compatLnSpc="1">
            <a:prstTxWarp prst="textNoShape">
              <a:avLst/>
            </a:prstTxWarp>
          </a:bodyPr>
          <a:lstStyle>
            <a:defPPr>
              <a:defRPr lang="sk-SK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r" eaLnBrk="1" hangingPunct="1"/>
            <a:fld id="{7583E129-730C-4169-867F-9DE6A7B9CFAD}" type="slidenum">
              <a:rPr sz="1200">
                <a:latin typeface="Calibri" pitchFamily="34" charset="0"/>
              </a:rPr>
              <a:t>8</a:t>
            </a:fld>
            <a:endParaRPr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>
            <a:noAutofit/>
          </a:bodyPr>
          <a:lstStyle>
            <a:lvl1pPr algn="ctr">
              <a:defRPr lang="en-US" sz="6200" b="1" cap="none" spc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25" name="Rectangle 22"/>
          <p:cNvSpPr>
            <a:spLocks noGrp="1"/>
          </p:cNvSpPr>
          <p:nvPr>
            <p:ph type="dt" sz="half" idx="10"/>
          </p:nvPr>
        </p:nvSpPr>
        <p:spPr>
          <a:xfrm>
            <a:off x="457200" y="6215063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fontAlgn="auto">
              <a:spcBef>
                <a:spcPct val="0"/>
              </a:spcBef>
              <a:spcAft>
                <a:spcPct val="0"/>
              </a:spcAft>
              <a:defRPr lang="en-US" sz="1000" b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06FAA-5380-43FD-A57F-253F61E9EBCA}" type="hfDateTime">
              <a:rPr kumimoji="0" lang="sk-SK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tint val="75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sk-SK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tint val="75000"/>
                  <a:satMod val="150000"/>
                </a:schemeClr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sp>
        <p:nvSpPr>
          <p:cNvPr id="26" name="Rectangle 18"/>
          <p:cNvSpPr>
            <a:spLocks noGrp="1"/>
          </p:cNvSpPr>
          <p:nvPr>
            <p:ph type="ftr" sz="quarter" idx="11"/>
          </p:nvPr>
        </p:nvSpPr>
        <p:spPr>
          <a:xfrm>
            <a:off x="3124200" y="6215063"/>
            <a:ext cx="2895600" cy="365125"/>
          </a:xfrm>
          <a:prstGeom prst="rect">
            <a:avLst/>
          </a:prstGeom>
        </p:spPr>
        <p:txBody>
          <a:bodyPr anchor="b" anchorCtr="0"/>
          <a:lstStyle>
            <a:lvl1pPr algn="ctr" fontAlgn="auto">
              <a:spcBef>
                <a:spcPct val="0"/>
              </a:spcBef>
              <a:spcAft>
                <a:spcPct val="0"/>
              </a:spcAft>
              <a:defRPr lang="en-US" sz="1000" b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k-SK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tint val="75000"/>
                  <a:satMod val="150000"/>
                </a:schemeClr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sp>
        <p:nvSpPr>
          <p:cNvPr id="27" name="Rectangle 15"/>
          <p:cNvSpPr>
            <a:spLocks noGrp="1"/>
          </p:cNvSpPr>
          <p:nvPr>
            <p:ph type="sldNum" sz="quarter" idx="12"/>
          </p:nvPr>
        </p:nvSpPr>
        <p:spPr>
          <a:xfrm>
            <a:off x="6553200" y="6215063"/>
            <a:ext cx="2133600" cy="365125"/>
          </a:xfrm>
          <a:prstGeom prst="rect">
            <a:avLst/>
          </a:prstGeom>
        </p:spPr>
        <p:txBody>
          <a:bodyPr anchor="b" anchorCtr="0"/>
          <a:lstStyle>
            <a:defPPr>
              <a:defRPr lang="sk-SK"/>
            </a:defPPr>
            <a:lvl1pPr marL="0" indent="0" algn="r" defTabSz="914400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000" b="0" i="0" u="none" baseline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lvl="0" algn="r" eaLnBrk="1" hangingPunct="1"/>
            <a:fld id="{5B086BA7-7B06-41EE-83F1-193DF1647185}" type="slidenum">
              <a:rPr sz="1000">
                <a:solidFill>
                  <a:srgbClr val="8889A7"/>
                </a:solidFill>
                <a:latin typeface="Verdana" pitchFamily="34" charset="0"/>
                <a:ea typeface="Verdana" pitchFamily="34" charset="0"/>
              </a:rPr>
              <a:t>*</a:t>
            </a:fld>
            <a:endParaRPr sz="1000">
              <a:solidFill>
                <a:srgbClr val="8889A7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>
          <a:xfrm>
            <a:off x="457200" y="6215063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fontAlgn="auto">
              <a:spcBef>
                <a:spcPct val="0"/>
              </a:spcBef>
              <a:spcAft>
                <a:spcPct val="0"/>
              </a:spcAft>
              <a:defRPr lang="en-US" sz="1000" b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06FAA-5380-43FD-A57F-253F61E9EBCA}" type="hfDateTime">
              <a:rPr kumimoji="0" lang="sk-SK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tint val="75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sk-SK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tint val="75000"/>
                  <a:satMod val="150000"/>
                </a:schemeClr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>
          <a:xfrm>
            <a:off x="3124200" y="6215063"/>
            <a:ext cx="2895600" cy="365125"/>
          </a:xfrm>
          <a:prstGeom prst="rect">
            <a:avLst/>
          </a:prstGeom>
        </p:spPr>
        <p:txBody>
          <a:bodyPr anchor="b" anchorCtr="0"/>
          <a:lstStyle>
            <a:lvl1pPr algn="ctr" fontAlgn="auto">
              <a:spcBef>
                <a:spcPct val="0"/>
              </a:spcBef>
              <a:spcAft>
                <a:spcPct val="0"/>
              </a:spcAft>
              <a:defRPr lang="en-US" sz="1000" b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k-SK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tint val="75000"/>
                  <a:satMod val="150000"/>
                </a:schemeClr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>
          <a:xfrm>
            <a:off x="6553200" y="6215063"/>
            <a:ext cx="2133600" cy="365125"/>
          </a:xfrm>
          <a:prstGeom prst="rect">
            <a:avLst/>
          </a:prstGeom>
        </p:spPr>
        <p:txBody>
          <a:bodyPr anchor="b" anchorCtr="0"/>
          <a:lstStyle>
            <a:defPPr>
              <a:defRPr lang="sk-SK"/>
            </a:defPPr>
            <a:lvl1pPr marL="0" indent="0" algn="r" defTabSz="914400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000" b="0" i="0" u="none" baseline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lvl="0" algn="r" eaLnBrk="1" hangingPunct="1"/>
            <a:fld id="{5B086BA7-7B06-41EE-83F1-193DF1647185}" type="slidenum">
              <a:rPr sz="1000">
                <a:solidFill>
                  <a:srgbClr val="8889A7"/>
                </a:solidFill>
                <a:latin typeface="Verdana" pitchFamily="34" charset="0"/>
                <a:ea typeface="Verdana" pitchFamily="34" charset="0"/>
              </a:rPr>
              <a:t>*</a:t>
            </a:fld>
            <a:endParaRPr sz="1000">
              <a:solidFill>
                <a:srgbClr val="8889A7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>
          <a:xfrm>
            <a:off x="457200" y="6215063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fontAlgn="auto">
              <a:spcBef>
                <a:spcPct val="0"/>
              </a:spcBef>
              <a:spcAft>
                <a:spcPct val="0"/>
              </a:spcAft>
              <a:defRPr lang="en-US" sz="1000" b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06FAA-5380-43FD-A57F-253F61E9EBCA}" type="hfDateTime">
              <a:rPr kumimoji="0" lang="sk-SK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tint val="75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sk-SK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tint val="75000"/>
                  <a:satMod val="150000"/>
                </a:schemeClr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>
          <a:xfrm>
            <a:off x="3124200" y="6215063"/>
            <a:ext cx="2895600" cy="365125"/>
          </a:xfrm>
          <a:prstGeom prst="rect">
            <a:avLst/>
          </a:prstGeom>
        </p:spPr>
        <p:txBody>
          <a:bodyPr anchor="b" anchorCtr="0"/>
          <a:lstStyle>
            <a:lvl1pPr algn="ctr" fontAlgn="auto">
              <a:spcBef>
                <a:spcPct val="0"/>
              </a:spcBef>
              <a:spcAft>
                <a:spcPct val="0"/>
              </a:spcAft>
              <a:defRPr lang="en-US" sz="1000" b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k-SK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tint val="75000"/>
                  <a:satMod val="150000"/>
                </a:schemeClr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>
          <a:xfrm>
            <a:off x="6553200" y="6215063"/>
            <a:ext cx="2133600" cy="365125"/>
          </a:xfrm>
          <a:prstGeom prst="rect">
            <a:avLst/>
          </a:prstGeom>
        </p:spPr>
        <p:txBody>
          <a:bodyPr anchor="b" anchorCtr="0"/>
          <a:lstStyle>
            <a:defPPr>
              <a:defRPr lang="sk-SK"/>
            </a:defPPr>
            <a:lvl1pPr marL="0" indent="0" algn="r" defTabSz="914400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000" b="0" i="0" u="none" baseline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lvl="0" algn="r" eaLnBrk="1" hangingPunct="1"/>
            <a:fld id="{5B086BA7-7B06-41EE-83F1-193DF1647185}" type="slidenum">
              <a:rPr sz="1000">
                <a:solidFill>
                  <a:srgbClr val="8889A7"/>
                </a:solidFill>
                <a:latin typeface="Verdana" pitchFamily="34" charset="0"/>
                <a:ea typeface="Verdana" pitchFamily="34" charset="0"/>
              </a:rPr>
              <a:t>*</a:t>
            </a:fld>
            <a:endParaRPr sz="1000">
              <a:solidFill>
                <a:srgbClr val="8889A7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>
          <a:xfrm>
            <a:off x="457200" y="6215063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fontAlgn="auto">
              <a:spcBef>
                <a:spcPct val="0"/>
              </a:spcBef>
              <a:spcAft>
                <a:spcPct val="0"/>
              </a:spcAft>
              <a:defRPr lang="en-US" sz="1000" b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06FAA-5380-43FD-A57F-253F61E9EBCA}" type="hfDateTime">
              <a:rPr kumimoji="0" lang="sk-SK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tint val="75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sk-SK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tint val="75000"/>
                  <a:satMod val="150000"/>
                </a:schemeClr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>
          <a:xfrm>
            <a:off x="3124200" y="6215063"/>
            <a:ext cx="2895600" cy="365125"/>
          </a:xfrm>
          <a:prstGeom prst="rect">
            <a:avLst/>
          </a:prstGeom>
        </p:spPr>
        <p:txBody>
          <a:bodyPr anchor="b" anchorCtr="0"/>
          <a:lstStyle>
            <a:lvl1pPr algn="ctr" fontAlgn="auto">
              <a:spcBef>
                <a:spcPct val="0"/>
              </a:spcBef>
              <a:spcAft>
                <a:spcPct val="0"/>
              </a:spcAft>
              <a:defRPr lang="en-US" sz="1000" b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k-SK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tint val="75000"/>
                  <a:satMod val="150000"/>
                </a:schemeClr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>
          <a:xfrm>
            <a:off x="6553200" y="6215063"/>
            <a:ext cx="2133600" cy="365125"/>
          </a:xfrm>
          <a:prstGeom prst="rect">
            <a:avLst/>
          </a:prstGeom>
        </p:spPr>
        <p:txBody>
          <a:bodyPr anchor="b" anchorCtr="0"/>
          <a:lstStyle>
            <a:defPPr>
              <a:defRPr lang="sk-SK"/>
            </a:defPPr>
            <a:lvl1pPr marL="0" indent="0" algn="r" defTabSz="914400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000" b="0" i="0" u="none" baseline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lvl="0" algn="r" eaLnBrk="1" hangingPunct="1"/>
            <a:fld id="{5B086BA7-7B06-41EE-83F1-193DF1647185}" type="slidenum">
              <a:rPr sz="1000">
                <a:solidFill>
                  <a:srgbClr val="8889A7"/>
                </a:solidFill>
                <a:latin typeface="Verdana" pitchFamily="34" charset="0"/>
                <a:ea typeface="Verdana" pitchFamily="34" charset="0"/>
              </a:rPr>
              <a:t>*</a:t>
            </a:fld>
            <a:endParaRPr sz="1000">
              <a:solidFill>
                <a:srgbClr val="8889A7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secHead">
  <p:cSld name="Hlavička sekcie">
    <p:bg>
      <p:bgPr>
        <a:gradFill rotWithShape="1">
          <a:gsLst>
            <a:gs pos="0">
              <a:srgbClr val="ECD862"/>
            </a:gs>
            <a:gs pos="39999">
              <a:srgbClr val="FFFF68"/>
            </a:gs>
            <a:gs pos="50000">
              <a:srgbClr val="FFFF61"/>
            </a:gs>
            <a:gs pos="53000">
              <a:srgbClr val="FFFF61"/>
            </a:gs>
            <a:gs pos="62000">
              <a:srgbClr val="FFFF68"/>
            </a:gs>
            <a:gs pos="100000">
              <a:srgbClr val="ECD862"/>
            </a:gs>
          </a:gsLst>
          <a:lin ang="5400000"/>
        </a:gradFill>
      </p:bgPr>
    </p:bg>
    <p:spTree>
      <p:nvGrpSpPr>
        <p:cNvPr id="1" name=""/>
        <p:cNvGrpSpPr/>
        <p:nvPr/>
      </p:nvGrpSpPr>
      <p:grpSpPr/>
      <p:grpSp>
        <p:nvGrpSpPr>
          <p:cNvPr id="2052" name="Rounded Rectangle 7"/>
          <p:cNvGrpSpPr/>
          <p:nvPr/>
        </p:nvGrpSpPr>
        <p:grpSpPr>
          <a:xfrm>
            <a:off x="609600" y="457200"/>
            <a:ext cx="7918450" cy="6029325"/>
            <a:chOff x="384" y="288"/>
            <a:chExt cx="4988" cy="3798"/>
          </a:xfrm>
        </p:grpSpPr>
        <p:pic>
          <p:nvPicPr>
            <p:cNvPr id="2050" name="Rounded Rectangle 7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84" y="288"/>
              <a:ext cx="4988" cy="3798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2051" name=""/>
            <p:cNvSpPr/>
            <p:nvPr/>
          </p:nvSpPr>
          <p:spPr>
            <a:xfrm>
              <a:off x="459" y="334"/>
              <a:ext cx="4842" cy="365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/>
            <a:lstStyle>
              <a:defPPr>
                <a:defRPr lang="sk-SK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sk-SK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sk-SK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sk-SK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sk-SK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sk-SK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5pPr>
            </a:lstStyle>
            <a:p>
              <a:pPr marL="0" lvl="0" indent="0" algn="ctr" eaLnBrk="1" hangingPunct="1"/>
              <a:endParaRPr lang="en-US" altLang="en-US">
                <a:solidFill>
                  <a:srgbClr val="FFFFFF"/>
                </a:solidFill>
                <a:latin typeface="Corbel" pitchFamily="34" charset="0"/>
              </a:endParaRPr>
            </a:p>
          </p:txBody>
        </p:sp>
      </p:grp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/>
          <a:lstStyle>
            <a:lvl1pPr algn="ctr">
              <a:buNone/>
              <a:defRPr lang="en-US" sz="6200" b="1" cap="none" spc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2055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9475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6052D1-BE96-4E66-85F1-8133EC0DADB1}" type="hfDateTime">
              <a:rPr kumimoji="0" lang="sk-SK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tint val="75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sk-SK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tint val="75000"/>
                  <a:satMod val="150000"/>
                </a:schemeClr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sp>
        <p:nvSpPr>
          <p:cNvPr id="2056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9475"/>
            <a:ext cx="2895600" cy="365125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k-SK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tint val="75000"/>
                  <a:satMod val="150000"/>
                </a:schemeClr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sp>
        <p:nvSpPr>
          <p:cNvPr id="2057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9475"/>
            <a:ext cx="2133600" cy="365125"/>
          </a:xfrm>
          <a:prstGeom prst="rect">
            <a:avLst/>
          </a:prstGeom>
        </p:spPr>
        <p:txBody>
          <a:bodyPr anchor="b" anchorCtr="0"/>
          <a:lstStyle>
            <a:defPPr>
              <a:defRPr lang="sk-SK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lvl="0" algn="r" eaLnBrk="1" hangingPunct="1"/>
            <a:fld id="{7821FBD9-83D5-409C-A82B-17D1371F0108}" type="slidenum">
              <a:rPr sz="1000">
                <a:solidFill>
                  <a:srgbClr val="8889A7"/>
                </a:solidFill>
                <a:latin typeface="Verdana" pitchFamily="34" charset="0"/>
                <a:ea typeface="Verdana" pitchFamily="34" charset="0"/>
              </a:rPr>
              <a:t>*</a:t>
            </a:fld>
            <a:endParaRPr sz="1000">
              <a:solidFill>
                <a:srgbClr val="8889A7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>
          <a:xfrm>
            <a:off x="457200" y="6215063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fontAlgn="auto">
              <a:spcBef>
                <a:spcPct val="0"/>
              </a:spcBef>
              <a:spcAft>
                <a:spcPct val="0"/>
              </a:spcAft>
              <a:defRPr lang="en-US" sz="1000" b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06FAA-5380-43FD-A57F-253F61E9EBCA}" type="hfDateTime">
              <a:rPr kumimoji="0" lang="sk-SK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tint val="75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sk-SK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tint val="75000"/>
                  <a:satMod val="150000"/>
                </a:schemeClr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>
          <a:xfrm>
            <a:off x="3124200" y="6215063"/>
            <a:ext cx="2895600" cy="365125"/>
          </a:xfrm>
          <a:prstGeom prst="rect">
            <a:avLst/>
          </a:prstGeom>
        </p:spPr>
        <p:txBody>
          <a:bodyPr anchor="b" anchorCtr="0"/>
          <a:lstStyle>
            <a:lvl1pPr algn="ctr" fontAlgn="auto">
              <a:spcBef>
                <a:spcPct val="0"/>
              </a:spcBef>
              <a:spcAft>
                <a:spcPct val="0"/>
              </a:spcAft>
              <a:defRPr lang="en-US" sz="1000" b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k-SK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tint val="75000"/>
                  <a:satMod val="150000"/>
                </a:schemeClr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>
          <a:xfrm>
            <a:off x="6553200" y="6215063"/>
            <a:ext cx="2133600" cy="365125"/>
          </a:xfrm>
          <a:prstGeom prst="rect">
            <a:avLst/>
          </a:prstGeom>
        </p:spPr>
        <p:txBody>
          <a:bodyPr anchor="b" anchorCtr="0"/>
          <a:lstStyle>
            <a:defPPr>
              <a:defRPr lang="sk-SK"/>
            </a:defPPr>
            <a:lvl1pPr marL="0" indent="0" algn="r" defTabSz="914400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000" b="0" i="0" u="none" baseline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lvl="0" algn="r" eaLnBrk="1" hangingPunct="1"/>
            <a:fld id="{5B086BA7-7B06-41EE-83F1-193DF1647185}" type="slidenum">
              <a:rPr sz="1000">
                <a:solidFill>
                  <a:srgbClr val="8889A7"/>
                </a:solidFill>
                <a:latin typeface="Verdana" pitchFamily="34" charset="0"/>
                <a:ea typeface="Verdana" pitchFamily="34" charset="0"/>
              </a:rPr>
              <a:t>*</a:t>
            </a:fld>
            <a:endParaRPr sz="1000">
              <a:solidFill>
                <a:srgbClr val="8889A7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>
          <a:xfrm>
            <a:off x="457200" y="6215063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fontAlgn="auto">
              <a:spcBef>
                <a:spcPct val="0"/>
              </a:spcBef>
              <a:spcAft>
                <a:spcPct val="0"/>
              </a:spcAft>
              <a:defRPr lang="en-US" sz="1000" b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06FAA-5380-43FD-A57F-253F61E9EBCA}" type="hfDateTime">
              <a:rPr kumimoji="0" lang="sk-SK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tint val="75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sk-SK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tint val="75000"/>
                  <a:satMod val="150000"/>
                </a:schemeClr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>
          <a:xfrm>
            <a:off x="3124200" y="6215063"/>
            <a:ext cx="2895600" cy="365125"/>
          </a:xfrm>
          <a:prstGeom prst="rect">
            <a:avLst/>
          </a:prstGeom>
        </p:spPr>
        <p:txBody>
          <a:bodyPr anchor="b" anchorCtr="0"/>
          <a:lstStyle>
            <a:lvl1pPr algn="ctr" fontAlgn="auto">
              <a:spcBef>
                <a:spcPct val="0"/>
              </a:spcBef>
              <a:spcAft>
                <a:spcPct val="0"/>
              </a:spcAft>
              <a:defRPr lang="en-US" sz="1000" b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k-SK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tint val="75000"/>
                  <a:satMod val="150000"/>
                </a:schemeClr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>
          <a:xfrm>
            <a:off x="6553200" y="6215063"/>
            <a:ext cx="2133600" cy="365125"/>
          </a:xfrm>
          <a:prstGeom prst="rect">
            <a:avLst/>
          </a:prstGeom>
        </p:spPr>
        <p:txBody>
          <a:bodyPr anchor="b" anchorCtr="0"/>
          <a:lstStyle>
            <a:defPPr>
              <a:defRPr lang="sk-SK"/>
            </a:defPPr>
            <a:lvl1pPr marL="0" indent="0" algn="r" defTabSz="914400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000" b="0" i="0" u="none" baseline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lvl="0" algn="r" eaLnBrk="1" hangingPunct="1"/>
            <a:fld id="{5B086BA7-7B06-41EE-83F1-193DF1647185}" type="slidenum">
              <a:rPr sz="1000">
                <a:solidFill>
                  <a:srgbClr val="8889A7"/>
                </a:solidFill>
                <a:latin typeface="Verdana" pitchFamily="34" charset="0"/>
                <a:ea typeface="Verdana" pitchFamily="34" charset="0"/>
              </a:rPr>
              <a:t>*</a:t>
            </a:fld>
            <a:endParaRPr sz="1000">
              <a:solidFill>
                <a:srgbClr val="8889A7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>
          <a:xfrm>
            <a:off x="457200" y="6215063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fontAlgn="auto">
              <a:spcBef>
                <a:spcPct val="0"/>
              </a:spcBef>
              <a:spcAft>
                <a:spcPct val="0"/>
              </a:spcAft>
              <a:defRPr lang="en-US" sz="1000" b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06FAA-5380-43FD-A57F-253F61E9EBCA}" type="hfDateTime">
              <a:rPr kumimoji="0" lang="sk-SK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tint val="75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sk-SK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tint val="75000"/>
                  <a:satMod val="150000"/>
                </a:schemeClr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>
          <a:xfrm>
            <a:off x="3124200" y="6215063"/>
            <a:ext cx="2895600" cy="365125"/>
          </a:xfrm>
          <a:prstGeom prst="rect">
            <a:avLst/>
          </a:prstGeom>
        </p:spPr>
        <p:txBody>
          <a:bodyPr anchor="b" anchorCtr="0"/>
          <a:lstStyle>
            <a:lvl1pPr algn="ctr" fontAlgn="auto">
              <a:spcBef>
                <a:spcPct val="0"/>
              </a:spcBef>
              <a:spcAft>
                <a:spcPct val="0"/>
              </a:spcAft>
              <a:defRPr lang="en-US" sz="1000" b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k-SK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tint val="75000"/>
                  <a:satMod val="150000"/>
                </a:schemeClr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>
          <a:xfrm>
            <a:off x="6553200" y="6215063"/>
            <a:ext cx="2133600" cy="365125"/>
          </a:xfrm>
          <a:prstGeom prst="rect">
            <a:avLst/>
          </a:prstGeom>
        </p:spPr>
        <p:txBody>
          <a:bodyPr anchor="b" anchorCtr="0"/>
          <a:lstStyle>
            <a:defPPr>
              <a:defRPr lang="sk-SK"/>
            </a:defPPr>
            <a:lvl1pPr marL="0" indent="0" algn="r" defTabSz="914400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000" b="0" i="0" u="none" baseline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lvl="0" algn="r" eaLnBrk="1" hangingPunct="1"/>
            <a:fld id="{5B086BA7-7B06-41EE-83F1-193DF1647185}" type="slidenum">
              <a:rPr sz="1000">
                <a:solidFill>
                  <a:srgbClr val="8889A7"/>
                </a:solidFill>
                <a:latin typeface="Verdana" pitchFamily="34" charset="0"/>
                <a:ea typeface="Verdana" pitchFamily="34" charset="0"/>
              </a:rPr>
              <a:t>*</a:t>
            </a:fld>
            <a:endParaRPr sz="1000">
              <a:solidFill>
                <a:srgbClr val="8889A7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>
          <a:xfrm>
            <a:off x="457200" y="6215063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fontAlgn="auto">
              <a:spcBef>
                <a:spcPct val="0"/>
              </a:spcBef>
              <a:spcAft>
                <a:spcPct val="0"/>
              </a:spcAft>
              <a:defRPr lang="en-US" sz="1000" b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06FAA-5380-43FD-A57F-253F61E9EBCA}" type="hfDateTime">
              <a:rPr kumimoji="0" lang="sk-SK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tint val="75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sk-SK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tint val="75000"/>
                  <a:satMod val="150000"/>
                </a:schemeClr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>
          <a:xfrm>
            <a:off x="3124200" y="6215063"/>
            <a:ext cx="2895600" cy="365125"/>
          </a:xfrm>
          <a:prstGeom prst="rect">
            <a:avLst/>
          </a:prstGeom>
        </p:spPr>
        <p:txBody>
          <a:bodyPr anchor="b" anchorCtr="0"/>
          <a:lstStyle>
            <a:lvl1pPr algn="ctr" fontAlgn="auto">
              <a:spcBef>
                <a:spcPct val="0"/>
              </a:spcBef>
              <a:spcAft>
                <a:spcPct val="0"/>
              </a:spcAft>
              <a:defRPr lang="en-US" sz="1000" b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k-SK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tint val="75000"/>
                  <a:satMod val="150000"/>
                </a:schemeClr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>
          <a:xfrm>
            <a:off x="6553200" y="6215063"/>
            <a:ext cx="2133600" cy="365125"/>
          </a:xfrm>
          <a:prstGeom prst="rect">
            <a:avLst/>
          </a:prstGeom>
        </p:spPr>
        <p:txBody>
          <a:bodyPr anchor="b" anchorCtr="0"/>
          <a:lstStyle>
            <a:defPPr>
              <a:defRPr lang="sk-SK"/>
            </a:defPPr>
            <a:lvl1pPr marL="0" indent="0" algn="r" defTabSz="914400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000" b="0" i="0" u="none" baseline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lvl="0" algn="r" eaLnBrk="1" hangingPunct="1"/>
            <a:fld id="{5B086BA7-7B06-41EE-83F1-193DF1647185}" type="slidenum">
              <a:rPr sz="1000">
                <a:solidFill>
                  <a:srgbClr val="8889A7"/>
                </a:solidFill>
                <a:latin typeface="Verdana" pitchFamily="34" charset="0"/>
                <a:ea typeface="Verdana" pitchFamily="34" charset="0"/>
              </a:rPr>
              <a:t>*</a:t>
            </a:fld>
            <a:endParaRPr sz="1000">
              <a:solidFill>
                <a:srgbClr val="8889A7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/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>
          <a:xfrm>
            <a:off x="457200" y="6215063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fontAlgn="auto">
              <a:spcBef>
                <a:spcPct val="0"/>
              </a:spcBef>
              <a:spcAft>
                <a:spcPct val="0"/>
              </a:spcAft>
              <a:defRPr lang="en-US" sz="1000" b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06FAA-5380-43FD-A57F-253F61E9EBCA}" type="hfDateTime">
              <a:rPr kumimoji="0" lang="sk-SK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tint val="75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sk-SK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tint val="75000"/>
                  <a:satMod val="150000"/>
                </a:schemeClr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>
          <a:xfrm>
            <a:off x="3124200" y="6215063"/>
            <a:ext cx="2895600" cy="365125"/>
          </a:xfrm>
          <a:prstGeom prst="rect">
            <a:avLst/>
          </a:prstGeom>
        </p:spPr>
        <p:txBody>
          <a:bodyPr anchor="b" anchorCtr="0"/>
          <a:lstStyle>
            <a:lvl1pPr algn="ctr" fontAlgn="auto">
              <a:spcBef>
                <a:spcPct val="0"/>
              </a:spcBef>
              <a:spcAft>
                <a:spcPct val="0"/>
              </a:spcAft>
              <a:defRPr lang="en-US" sz="1000" b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k-SK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tint val="75000"/>
                  <a:satMod val="150000"/>
                </a:schemeClr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>
          <a:xfrm>
            <a:off x="6553200" y="6215063"/>
            <a:ext cx="2133600" cy="365125"/>
          </a:xfrm>
          <a:prstGeom prst="rect">
            <a:avLst/>
          </a:prstGeom>
        </p:spPr>
        <p:txBody>
          <a:bodyPr anchor="b" anchorCtr="0"/>
          <a:lstStyle>
            <a:defPPr>
              <a:defRPr lang="sk-SK"/>
            </a:defPPr>
            <a:lvl1pPr marL="0" indent="0" algn="r" defTabSz="914400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000" b="0" i="0" u="none" baseline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lvl="0" algn="r" eaLnBrk="1" hangingPunct="1"/>
            <a:fld id="{5B086BA7-7B06-41EE-83F1-193DF1647185}" type="slidenum">
              <a:rPr sz="1000">
                <a:solidFill>
                  <a:srgbClr val="8889A7"/>
                </a:solidFill>
                <a:latin typeface="Verdana" pitchFamily="34" charset="0"/>
                <a:ea typeface="Verdana" pitchFamily="34" charset="0"/>
              </a:rPr>
              <a:t>*</a:t>
            </a:fld>
            <a:endParaRPr sz="1000">
              <a:solidFill>
                <a:srgbClr val="8889A7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picTx">
  <p:cSld name="Obrázok s popisom"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/>
      <p:sp>
        <p:nvSpPr>
          <p:cNvPr id="3074" name="Rounded Rectangle 7"/>
          <p:cNvSpPr/>
          <p:nvPr/>
        </p:nvSpPr>
        <p:spPr>
          <a:xfrm>
            <a:off x="4740275" y="795338"/>
            <a:ext cx="3960813" cy="5294312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pPr marL="45720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kumimoji="0" lang="sk-SK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077" name="Rectangle 5"/>
          <p:cNvSpPr>
            <a:spLocks noGrp="1"/>
          </p:cNvSpPr>
          <p:nvPr>
            <p:ph type="dt" sz="half" idx="10"/>
          </p:nvPr>
        </p:nvSpPr>
        <p:spPr>
          <a:xfrm>
            <a:off x="457200" y="6215063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227151-F7C8-4C0C-9098-EEF7A97BA350}" type="hfDateTime">
              <a:rPr kumimoji="0" lang="sk-SK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tint val="75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sk-SK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tint val="75000"/>
                  <a:satMod val="150000"/>
                </a:schemeClr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sp>
        <p:nvSpPr>
          <p:cNvPr id="3078" name="Rectangle 6"/>
          <p:cNvSpPr>
            <a:spLocks noGrp="1"/>
          </p:cNvSpPr>
          <p:nvPr>
            <p:ph type="ftr" sz="quarter" idx="11"/>
          </p:nvPr>
        </p:nvSpPr>
        <p:spPr>
          <a:xfrm>
            <a:off x="3124200" y="6215063"/>
            <a:ext cx="2895600" cy="365125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k-SK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tint val="75000"/>
                  <a:satMod val="150000"/>
                </a:schemeClr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sp>
        <p:nvSpPr>
          <p:cNvPr id="3079" name="Rectangle 7"/>
          <p:cNvSpPr>
            <a:spLocks noGrp="1"/>
          </p:cNvSpPr>
          <p:nvPr>
            <p:ph type="sldNum" sz="quarter" idx="12"/>
          </p:nvPr>
        </p:nvSpPr>
        <p:spPr>
          <a:xfrm>
            <a:off x="6553200" y="6215063"/>
            <a:ext cx="2133600" cy="365125"/>
          </a:xfrm>
          <a:prstGeom prst="rect">
            <a:avLst/>
          </a:prstGeom>
        </p:spPr>
        <p:txBody>
          <a:bodyPr anchor="b" anchorCtr="0"/>
          <a:lstStyle>
            <a:defPPr>
              <a:defRPr lang="sk-SK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lvl="0" algn="r" eaLnBrk="1" hangingPunct="1"/>
            <a:fld id="{B05819B9-EF00-4CE2-9231-2FF8D9482CFF}" type="slidenum">
              <a:rPr sz="1000">
                <a:solidFill>
                  <a:srgbClr val="8889A7"/>
                </a:solidFill>
                <a:latin typeface="Verdana" pitchFamily="34" charset="0"/>
                <a:ea typeface="Verdana" pitchFamily="34" charset="0"/>
              </a:rPr>
              <a:t>*</a:t>
            </a:fld>
            <a:endParaRPr sz="1000">
              <a:solidFill>
                <a:srgbClr val="8889A7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3.png" /><Relationship Id="rId13" Type="http://schemas.openxmlformats.org/officeDocument/2006/relationships/image" Target="../media/image2.jpe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</p:bgPr>
    </p:bg>
    <p:spTree>
      <p:nvGrpSpPr>
        <p:cNvPr id="1" name=""/>
        <p:cNvGrpSpPr/>
        <p:nvPr/>
      </p:nvGrpSpPr>
      <p:grpSpPr/>
      <p:grpSp>
        <p:nvGrpSpPr>
          <p:cNvPr id="1028" name="Rounded Rectangle 8"/>
          <p:cNvGrpSpPr/>
          <p:nvPr/>
        </p:nvGrpSpPr>
        <p:grpSpPr>
          <a:xfrm>
            <a:off x="261938" y="195263"/>
            <a:ext cx="8613775" cy="6559550"/>
            <a:chOff x="165" y="123"/>
            <a:chExt cx="5426" cy="4132"/>
          </a:xfrm>
        </p:grpSpPr>
        <p:pic>
          <p:nvPicPr>
            <p:cNvPr id="1026" name="Rounded Rectangle 8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165" y="123"/>
              <a:ext cx="5426" cy="4132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1027" name=""/>
            <p:cNvSpPr/>
            <p:nvPr/>
          </p:nvSpPr>
          <p:spPr>
            <a:xfrm>
              <a:off x="242" y="170"/>
              <a:ext cx="5276" cy="39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/>
            <a:lstStyle>
              <a:defPPr>
                <a:defRPr lang="sk-SK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sk-SK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sk-SK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sk-SK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sk-SK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sk-SK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Arial"/>
                </a:defRPr>
              </a:lvl5pPr>
            </a:lstStyle>
            <a:p>
              <a:pPr marL="0" lvl="0" indent="0" algn="ctr" eaLnBrk="1" hangingPunct="1"/>
              <a:endParaRPr lang="en-US" altLang="en-US">
                <a:solidFill>
                  <a:srgbClr val="FFFFFF"/>
                </a:solidFill>
                <a:latin typeface="Corbel" pitchFamily="34" charset="0"/>
              </a:endParaRPr>
            </a:p>
          </p:txBody>
        </p:sp>
      </p:grpSp>
      <p:sp>
        <p:nvSpPr>
          <p:cNvPr id="1029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defPPr>
              <a:defRPr sz="4400">
                <a:solidFill>
                  <a:schemeClr val="tx2">
                    <a:shade val="80000"/>
                    <a:satMod val="150000"/>
                  </a:schemeClr>
                </a:solidFill>
                <a:latin typeface="+mj-lt"/>
                <a:ea typeface="+mj-ea"/>
                <a:cs typeface="+mj-cs"/>
              </a:defRPr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5300" b="1" i="0" u="none" kern="1200" baseline="0">
                <a:solidFill>
                  <a:srgbClr val="171B73"/>
                </a:solidFill>
                <a:latin typeface="Bodoni MT" pitchFamily="18" charset="0"/>
                <a:ea typeface="Bodoni MT" pitchFamily="18" charset="0"/>
                <a:cs typeface="+mj-lt"/>
              </a:defRPr>
            </a:lvl1pPr>
          </a:lstStyle>
          <a:p>
            <a:pPr lvl="0"/>
            <a:r>
              <a:t>Kliknite sem a upravte štýl predlohy nadpisov.</a:t>
            </a:r>
          </a:p>
        </p:txBody>
      </p:sp>
      <p:sp>
        <p:nvSpPr>
          <p:cNvPr id="1030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45720" rIns="45720"/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457200" indent="-2730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"/>
              <a:defRPr kumimoji="0" lang="sk-SK" altLang="en-US" sz="2800" b="0" i="0" u="none" baseline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758825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Char char=""/>
              <a:defRPr kumimoji="0" lang="sk-SK" altLang="en-US" sz="2200" b="0" i="0" u="none" baseline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1031875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43D1F"/>
              </a:buClr>
              <a:buSzTx/>
              <a:buFont typeface="Wingdings 2" pitchFamily="18" charset="2"/>
              <a:buChar char=""/>
              <a:defRPr kumimoji="0" lang="sk-SK" altLang="en-US" sz="2000" b="0" i="0" u="none" baseline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296988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2469"/>
              </a:buClr>
              <a:buSzTx/>
              <a:buFont typeface="Wingdings 2" pitchFamily="18" charset="2"/>
              <a:buChar char=""/>
              <a:defRPr kumimoji="0" lang="sk-SK" altLang="en-US" sz="1800" b="0" i="0" u="none" baseline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155416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309B"/>
              </a:buClr>
              <a:buSzTx/>
              <a:buFont typeface="Wingdings 2" pitchFamily="18" charset="2"/>
              <a:buChar char=""/>
              <a:defRPr kumimoji="0" lang="sk-SK" altLang="en-US" sz="1800" b="0" i="0" u="none" baseline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1810512" indent="-228600" algn="l" eaLnBrk="1" hangingPunct="1">
              <a:buClr>
                <a:schemeClr val="accent6"/>
              </a:buClr>
              <a:buFont typeface="Wingdings 2" pitchFamily="18" charset="2"/>
              <a:buChar char=""/>
              <a:defRPr lang="en-US" altLang="en-US" sz="1600" baseline="0" smtClean="0">
                <a:latin typeface="+mn-lt"/>
              </a:defRPr>
            </a:lvl6pPr>
            <a:lvl7pPr marL="207568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lang="en-US" altLang="en-US" sz="1600" baseline="0" smtClean="0">
                <a:latin typeface="+mn-lt"/>
              </a:defRPr>
            </a:lvl7pPr>
            <a:lvl8pPr marL="2340864" indent="-228600" algn="l" eaLnBrk="1" hangingPunct="1">
              <a:buClr>
                <a:schemeClr val="accent2"/>
              </a:buClr>
              <a:buFont typeface="Wingdings 2" pitchFamily="18" charset="2"/>
              <a:buChar char=""/>
              <a:defRPr lang="sk-SK" altLang="en-US" sz="1600" baseline="0">
                <a:latin typeface="+mn-lt"/>
              </a:defRPr>
            </a:lvl8pPr>
            <a:lvl9pPr marL="259689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lang="sk-SK" altLang="en-US" sz="1400" baseline="0">
                <a:latin typeface="+mn-lt"/>
              </a:defRPr>
            </a:lvl9pPr>
          </a:lstStyle>
          <a:p>
            <a:pPr lvl="0"/>
            <a:r>
              <a:t>Kliknite sem a upravte štýly predlohy textu.</a:t>
            </a:r>
          </a:p>
          <a:p>
            <a:pPr lvl="1"/>
            <a:r>
              <a:t>Druhá úroveň</a:t>
            </a:r>
          </a:p>
          <a:p>
            <a:pPr lvl="2"/>
            <a:r>
              <a:t>Tretia úroveň</a:t>
            </a:r>
          </a:p>
          <a:p>
            <a:pPr lvl="3"/>
            <a:r>
              <a:t>Štvrtá úroveň</a:t>
            </a:r>
          </a:p>
          <a:p>
            <a:pPr lvl="4"/>
            <a:r>
              <a:t>Piata úroveň</a:t>
            </a:r>
          </a:p>
        </p:txBody>
      </p:sp>
      <p:sp>
        <p:nvSpPr>
          <p:cNvPr id="1031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5063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fontAlgn="auto">
              <a:spcBef>
                <a:spcPct val="0"/>
              </a:spcBef>
              <a:spcAft>
                <a:spcPct val="0"/>
              </a:spcAft>
              <a:defRPr lang="en-US" sz="1000" b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06FAA-5380-43FD-A57F-253F61E9EBCA}" type="hfDateTime">
              <a:rPr kumimoji="0" lang="sk-SK" sz="1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tint val="75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sk-SK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tint val="75000"/>
                  <a:satMod val="150000"/>
                </a:schemeClr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sp>
        <p:nvSpPr>
          <p:cNvPr id="1032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5063"/>
            <a:ext cx="2895600" cy="365125"/>
          </a:xfrm>
          <a:prstGeom prst="rect">
            <a:avLst/>
          </a:prstGeom>
        </p:spPr>
        <p:txBody>
          <a:bodyPr anchor="b" anchorCtr="0"/>
          <a:lstStyle>
            <a:lvl1pPr algn="ctr" fontAlgn="auto">
              <a:spcBef>
                <a:spcPct val="0"/>
              </a:spcBef>
              <a:spcAft>
                <a:spcPct val="0"/>
              </a:spcAft>
              <a:defRPr lang="en-US" sz="1000" b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k-SK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tint val="75000"/>
                  <a:satMod val="150000"/>
                </a:schemeClr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sp>
        <p:nvSpPr>
          <p:cNvPr id="103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5063"/>
            <a:ext cx="2133600" cy="365125"/>
          </a:xfrm>
          <a:prstGeom prst="rect">
            <a:avLst/>
          </a:prstGeom>
        </p:spPr>
        <p:txBody>
          <a:bodyPr anchor="b" anchorCtr="0"/>
          <a:lstStyle>
            <a:defPPr>
              <a:defRPr lang="sk-SK"/>
            </a:defPPr>
            <a:lvl1pPr marL="0" indent="0" algn="r" defTabSz="914400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000" b="0" i="0" u="none" baseline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lvl="0" algn="r" eaLnBrk="1" hangingPunct="1"/>
            <a:fld id="{5B086BA7-7B06-41EE-83F1-193DF1647185}" type="slidenum">
              <a:rPr sz="1000">
                <a:solidFill>
                  <a:srgbClr val="8889A7"/>
                </a:solidFill>
                <a:latin typeface="Verdana" pitchFamily="34" charset="0"/>
                <a:ea typeface="Verdana" pitchFamily="34" charset="0"/>
              </a:rPr>
              <a:t>*</a:t>
            </a:fld>
            <a:endParaRPr sz="1000">
              <a:solidFill>
                <a:srgbClr val="8889A7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6" r:id="rId9"/>
    <p:sldLayoutId id="2147483737" r:id="rId10"/>
    <p:sldLayoutId id="2147483738" r:id="rId11"/>
  </p:sldLayoutIdLst>
  <p:transition/>
  <p:timing/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lang="en-US" sz="5300" b="1" i="0" u="none" kern="1200" baseline="0">
          <a:solidFill>
            <a:srgbClr val="171B73"/>
          </a:solidFill>
          <a:effectLst/>
          <a:latin typeface="Bodoni MT" pitchFamily="18" charset="0"/>
          <a:ea typeface="Bodoni MT" pitchFamily="18" charset="0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30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"/>
        <a:defRPr kumimoji="0" sz="2800" b="0" i="0" u="none" baseline="0">
          <a:solidFill>
            <a:schemeClr val="tx1"/>
          </a:solidFill>
          <a:effectLst/>
          <a:latin typeface="+mn-lt"/>
          <a:ea typeface="+mn-lt"/>
          <a:cs typeface="+mn-lt"/>
        </a:defRPr>
      </a:lvl1pPr>
      <a:lvl2pPr marL="758825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Tx/>
        <a:buFont typeface="Wingdings 2" pitchFamily="18" charset="2"/>
        <a:buChar char=""/>
        <a:defRPr kumimoji="0" sz="2200" b="0" i="0" u="none" baseline="0">
          <a:solidFill>
            <a:schemeClr val="tx1"/>
          </a:solidFill>
          <a:effectLst/>
          <a:latin typeface="+mn-lt"/>
          <a:ea typeface="+mn-lt"/>
          <a:cs typeface="+mn-lt"/>
        </a:defRPr>
      </a:lvl2pPr>
      <a:lvl3pPr marL="1031875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C43D1F"/>
        </a:buClr>
        <a:buSzTx/>
        <a:buFont typeface="Wingdings 2" pitchFamily="18" charset="2"/>
        <a:buChar char=""/>
        <a:defRPr kumimoji="0" sz="2000" b="0" i="0" u="none" baseline="0">
          <a:solidFill>
            <a:schemeClr val="tx1"/>
          </a:solidFill>
          <a:effectLst/>
          <a:latin typeface="+mn-lt"/>
          <a:ea typeface="+mn-lt"/>
          <a:cs typeface="+mn-lt"/>
        </a:defRPr>
      </a:lvl3pPr>
      <a:lvl4pPr marL="1296988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B42469"/>
        </a:buClr>
        <a:buSzTx/>
        <a:buFont typeface="Wingdings 2" pitchFamily="18" charset="2"/>
        <a:buChar char=""/>
        <a:defRPr kumimoji="0" sz="1800" b="0" i="0" u="none" baseline="0">
          <a:solidFill>
            <a:schemeClr val="tx1"/>
          </a:solidFill>
          <a:effectLst/>
          <a:latin typeface="+mn-lt"/>
          <a:ea typeface="+mn-lt"/>
          <a:cs typeface="+mn-lt"/>
        </a:defRPr>
      </a:lvl4pPr>
      <a:lvl5pPr marL="1554163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7B309B"/>
        </a:buClr>
        <a:buSzTx/>
        <a:buFont typeface="Wingdings 2" pitchFamily="18" charset="2"/>
        <a:buChar char=""/>
        <a:defRPr kumimoji="0" sz="1800" b="0" i="0" u="none" baseline="0">
          <a:solidFill>
            <a:schemeClr val="tx1"/>
          </a:solidFill>
          <a:effectLst/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baseline="0">
          <a:solidFill>
            <a:schemeClr val="tx1"/>
          </a:solidFill>
          <a:effectLst/>
          <a:latin typeface="Arial"/>
        </a:defRPr>
      </a:lvl1pPr>
      <a:lvl2pPr marL="457200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baseline="0">
          <a:solidFill>
            <a:schemeClr val="tx1"/>
          </a:solidFill>
          <a:effectLst/>
          <a:latin typeface="Arial"/>
        </a:defRPr>
      </a:lvl2pPr>
      <a:lvl3pPr marL="914400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baseline="0">
          <a:solidFill>
            <a:schemeClr val="tx1"/>
          </a:solidFill>
          <a:effectLst/>
          <a:latin typeface="Arial"/>
        </a:defRPr>
      </a:lvl3pPr>
      <a:lvl4pPr marL="1371600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baseline="0">
          <a:solidFill>
            <a:schemeClr val="tx1"/>
          </a:solidFill>
          <a:effectLst/>
          <a:latin typeface="Arial"/>
        </a:defRPr>
      </a:lvl4pPr>
      <a:lvl5pPr marL="1828800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baseline="0">
          <a:solidFill>
            <a:schemeClr val="tx1"/>
          </a:solidFill>
          <a:effectLst/>
          <a:latin typeface="Arial"/>
        </a:defRPr>
      </a:lvl5pPr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Relationship Id="rId3" Type="http://schemas.openxmlformats.org/officeDocument/2006/relationships/image" Target="../media/image30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1.wmf" /><Relationship Id="rId3" Type="http://schemas.openxmlformats.org/officeDocument/2006/relationships/image" Target="../media/image32.wmf" /><Relationship Id="rId4" Type="http://schemas.openxmlformats.org/officeDocument/2006/relationships/image" Target="../media/image33.wmf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hyperlink" Target="http://www.google.sk/" TargetMode="External" /><Relationship Id="rId3" Type="http://schemas.openxmlformats.org/officeDocument/2006/relationships/image" Target="../media/image3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6.png" /><Relationship Id="rId3" Type="http://schemas.openxmlformats.org/officeDocument/2006/relationships/image" Target="../media/image37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8.png" /><Relationship Id="rId3" Type="http://schemas.openxmlformats.org/officeDocument/2006/relationships/image" Target="../media/image39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0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.png" /><Relationship Id="rId3" Type="http://schemas.openxmlformats.org/officeDocument/2006/relationships/hyperlink" Target="http://www.bacharholuby.estranky.sk/fotoalbum/chovne-holuby--cast/chovne-holuby/original/88" TargetMode="External" /><Relationship Id="rId4" Type="http://schemas.openxmlformats.org/officeDocument/2006/relationships/image" Target="../media/image6.png" /><Relationship Id="rId5" Type="http://schemas.openxmlformats.org/officeDocument/2006/relationships/image" Target="../media/image7.png" /><Relationship Id="rId6" Type="http://schemas.openxmlformats.org/officeDocument/2006/relationships/image" Target="../media/image8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9.png" /><Relationship Id="rId3" Type="http://schemas.openxmlformats.org/officeDocument/2006/relationships/image" Target="../media/image10.png" /><Relationship Id="rId4" Type="http://schemas.openxmlformats.org/officeDocument/2006/relationships/image" Target="../media/image11.png" /><Relationship Id="rId5" Type="http://schemas.openxmlformats.org/officeDocument/2006/relationships/image" Target="../media/image12.jpeg" /><Relationship Id="rId6" Type="http://schemas.openxmlformats.org/officeDocument/2006/relationships/image" Target="../media/image1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4.gif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hyperlink" Target="http://sk.wikipedia.org/wiki/Spr%C3%A1va" TargetMode="External" /><Relationship Id="rId3" Type="http://schemas.openxmlformats.org/officeDocument/2006/relationships/hyperlink" Target="http://sk.wikipedia.org/w/index.php?title=Komunika%C4%8Dn%C3%BD_syst%C3%A9m&amp;action=edit&amp;redlink=1" TargetMode="External" /><Relationship Id="rId4" Type="http://schemas.openxmlformats.org/officeDocument/2006/relationships/image" Target="../media/image1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png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9.png" /><Relationship Id="rId6" Type="http://schemas.openxmlformats.org/officeDocument/2006/relationships/image" Target="../media/image20.png" /><Relationship Id="rId7" Type="http://schemas.openxmlformats.org/officeDocument/2006/relationships/image" Target="../media/image21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2.png" /><Relationship Id="rId3" Type="http://schemas.openxmlformats.org/officeDocument/2006/relationships/image" Target="../media/image23.png" /><Relationship Id="rId4" Type="http://schemas.openxmlformats.org/officeDocument/2006/relationships/image" Target="../media/image2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5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gif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4098" name="Nadpis 1"/>
          <p:cNvSpPr>
            <a:spLocks noGrp="1"/>
          </p:cNvSpPr>
          <p:nvPr>
            <p:ph type="ctrTitle"/>
          </p:nvPr>
        </p:nvSpPr>
        <p:spPr>
          <a:xfrm>
            <a:off x="642910" y="2276872"/>
            <a:ext cx="7772400" cy="2678610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anchor="t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k-SK" sz="6200" b="1" i="0" u="none" strike="noStrike" kern="1200" cap="none" spc="0" normalizeH="0" baseline="0" noProof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lt"/>
                <a:cs typeface="+mj-lt"/>
              </a:rPr>
              <a:t>Elektronická </a:t>
            </a:r>
            <a:br>
              <a:rPr kumimoji="0" lang="sk-SK" sz="6200" b="1" i="0" u="none" strike="noStrike" kern="1200" cap="none" spc="0" normalizeH="0" baseline="0" noProof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lt"/>
                <a:cs typeface="+mj-lt"/>
              </a:rPr>
            </a:br>
            <a:r>
              <a:rPr kumimoji="0" lang="sk-SK" sz="6200" b="1" i="0" u="none" strike="noStrike" kern="1200" cap="none" spc="0" normalizeH="0" baseline="0" noProof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lt"/>
                <a:cs typeface="+mj-lt"/>
              </a:rPr>
              <a:t>pošta</a:t>
            </a:r>
            <a:br>
              <a:rPr kumimoji="0" lang="sk-SK" sz="6200" b="1" i="0" u="none" strike="noStrike" kern="1200" cap="none" spc="0" normalizeH="0" baseline="0" noProof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lt"/>
                <a:cs typeface="+mj-lt"/>
              </a:rPr>
            </a:br>
            <a:r>
              <a:rPr kumimoji="0" lang="sk-SK" sz="4000" b="1" i="0" u="none" strike="noStrike" kern="1200" cap="none" spc="0" normalizeH="0" baseline="0" noProof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lt"/>
                <a:cs typeface="+mj-lt"/>
              </a:rPr>
              <a:t>Vytvorenie e-mailovej schránky</a:t>
            </a:r>
            <a:br>
              <a:rPr kumimoji="0" lang="sk-SK" sz="6200" b="1" i="0" u="none" strike="noStrike" kern="1200" cap="none" spc="0" normalizeH="0" baseline="0" noProof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lt"/>
                <a:cs typeface="+mj-lt"/>
              </a:rPr>
            </a:br>
            <a:endParaRPr kumimoji="0" lang="sk-SK" sz="6200" b="1" i="0" u="none" strike="noStrike" kern="1200" cap="none" spc="0" normalizeH="0" baseline="0" noProof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lt"/>
              <a:cs typeface="+mj-lt"/>
            </a:endParaRPr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>
          <a:xfrm>
            <a:off x="722313" y="1133475"/>
            <a:ext cx="7772400" cy="782638"/>
          </a:xfrm>
          <a:prstGeom prst="rect">
            <a:avLst/>
          </a:prstGeom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</a:bodyPr>
          <a:lstStyle>
            <a:lvl1pPr marL="18415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kumimoji="0" lang="sk-SK" altLang="en-US" sz="2800" b="0" i="0" u="none" baseline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defRPr>
            </a:lvl1pPr>
            <a:lvl2pPr marL="530225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defRPr kumimoji="0" lang="sk-SK" altLang="en-US" sz="2200" b="0" i="0" u="none" baseline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defRPr>
            </a:lvl2pPr>
            <a:lvl3pPr marL="803275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43D1F"/>
              </a:buClr>
              <a:buSzTx/>
              <a:buFont typeface="Wingdings 2" pitchFamily="18" charset="2"/>
              <a:buNone/>
              <a:defRPr kumimoji="0" lang="sk-SK" altLang="en-US" sz="2000" b="0" i="0" u="none" baseline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defRPr>
            </a:lvl3pPr>
            <a:lvl4pPr marL="1068388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2469"/>
              </a:buClr>
              <a:buSzTx/>
              <a:buFont typeface="Wingdings 2" pitchFamily="18" charset="2"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defRPr>
            </a:lvl4pPr>
            <a:lvl5pPr marL="1325562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309B"/>
              </a:buClr>
              <a:buSzTx/>
              <a:buFont typeface="Wingdings 2" pitchFamily="18" charset="2"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defRPr>
            </a:lvl5pPr>
          </a:lstStyle>
          <a:p>
            <a:pPr marL="0" marR="0" lvl="0" indent="0" eaLnBrk="1" hangingPunct="1">
              <a:spcBef>
                <a:spcPct val="0"/>
              </a:spcBef>
            </a:pPr>
            <a:r>
              <a:rPr sz="3600" b="1">
                <a:solidFill>
                  <a:srgbClr val="1E2051"/>
                </a:solidFill>
                <a:latin typeface="Times New Roman" pitchFamily="18" charset="0"/>
                <a:ea typeface="Times New Roman" pitchFamily="18" charset="0"/>
              </a:rPr>
              <a:t>Informatická výchova</a:t>
            </a:r>
            <a:endParaRPr sz="3600" b="1">
              <a:solidFill>
                <a:srgbClr val="1E2051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4100" name="BlokTextu 3"/>
          <p:cNvSpPr/>
          <p:nvPr/>
        </p:nvSpPr>
        <p:spPr>
          <a:xfrm>
            <a:off x="5003800" y="5589588"/>
            <a:ext cx="3744913" cy="708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sk-SK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/>
            <a:r>
              <a:rPr sz="2000">
                <a:latin typeface="Verdana" pitchFamily="34" charset="0"/>
              </a:rPr>
              <a:t>Mgr. Scarlett Salajová</a:t>
            </a:r>
            <a:endParaRPr sz="2000">
              <a:latin typeface="Verdana" pitchFamily="34" charset="0"/>
            </a:endParaRPr>
          </a:p>
          <a:p>
            <a:pPr marL="0" lvl="0" indent="0" eaLnBrk="1" hangingPunct="1"/>
            <a:r>
              <a:rPr sz="2000">
                <a:latin typeface="Verdana" pitchFamily="34" charset="0"/>
              </a:rPr>
              <a:t>Mgr. Ľudmila Kuzmiaková</a:t>
            </a:r>
            <a:endParaRPr sz="200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3314" name="BlokTextu 1"/>
          <p:cNvSpPr/>
          <p:nvPr/>
        </p:nvSpPr>
        <p:spPr>
          <a:xfrm>
            <a:off x="684213" y="476250"/>
            <a:ext cx="5405437" cy="708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sk-SK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/>
            <a:r>
              <a:rPr sz="40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Hlavička - </a:t>
            </a:r>
            <a:r>
              <a:rPr sz="2800">
                <a:latin typeface="Times New Roman" pitchFamily="18" charset="0"/>
                <a:ea typeface="Times New Roman" pitchFamily="18" charset="0"/>
              </a:rPr>
              <a:t>zvyčajne obsahuje: </a:t>
            </a:r>
            <a:endParaRPr sz="2800" b="1">
              <a:solidFill>
                <a:srgbClr val="FF000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3315" name="Obdĺžnik 3"/>
          <p:cNvSpPr/>
          <p:nvPr/>
        </p:nvSpPr>
        <p:spPr>
          <a:xfrm>
            <a:off x="1187450" y="1341438"/>
            <a:ext cx="7129463" cy="181451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sk-SK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marR="0" lvl="0" indent="0" eaLnBrk="1" hangingPunct="1">
              <a:buFont typeface=""/>
              <a:buChar char="•"/>
            </a:pPr>
            <a:r>
              <a:rPr sz="280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 Od:</a:t>
            </a:r>
            <a:r>
              <a:rPr sz="2800">
                <a:solidFill>
                  <a:srgbClr val="FDDE56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sz="2800">
                <a:latin typeface="Times New Roman" pitchFamily="18" charset="0"/>
                <a:ea typeface="Times New Roman" pitchFamily="18" charset="0"/>
              </a:rPr>
              <a:t>emailová adresa odosielateľa správy.</a:t>
            </a:r>
            <a:endParaRPr sz="2800">
              <a:latin typeface="Times New Roman" pitchFamily="18" charset="0"/>
              <a:ea typeface="Times New Roman" pitchFamily="18" charset="0"/>
            </a:endParaRPr>
          </a:p>
          <a:p>
            <a:pPr marL="0" marR="0" lvl="0" indent="0" eaLnBrk="1" hangingPunct="1">
              <a:buFont typeface=""/>
              <a:buChar char="•"/>
            </a:pPr>
            <a:r>
              <a:rPr sz="280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 Komu:</a:t>
            </a:r>
            <a:r>
              <a:rPr sz="2800">
                <a:solidFill>
                  <a:srgbClr val="FDDE56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sz="2800">
                <a:latin typeface="Times New Roman" pitchFamily="18" charset="0"/>
                <a:ea typeface="Times New Roman" pitchFamily="18" charset="0"/>
              </a:rPr>
              <a:t>emailová adresa prijímateľa správy.</a:t>
            </a:r>
            <a:endParaRPr sz="2800">
              <a:latin typeface="Times New Roman" pitchFamily="18" charset="0"/>
              <a:ea typeface="Times New Roman" pitchFamily="18" charset="0"/>
            </a:endParaRPr>
          </a:p>
          <a:p>
            <a:pPr marL="0" marR="0" lvl="0" indent="0" eaLnBrk="1" hangingPunct="1">
              <a:buFont typeface=""/>
              <a:buChar char="•"/>
            </a:pPr>
            <a:r>
              <a:rPr sz="280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 Predmet:</a:t>
            </a:r>
            <a:r>
              <a:rPr sz="2800">
                <a:solidFill>
                  <a:srgbClr val="FDDE56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sz="2800">
                <a:latin typeface="Times New Roman" pitchFamily="18" charset="0"/>
                <a:ea typeface="Times New Roman" pitchFamily="18" charset="0"/>
              </a:rPr>
              <a:t>je nadpis - slovo obsahujúce stručný  </a:t>
            </a:r>
            <a:endParaRPr sz="2800">
              <a:latin typeface="Times New Roman" pitchFamily="18" charset="0"/>
              <a:ea typeface="Times New Roman" pitchFamily="18" charset="0"/>
            </a:endParaRPr>
          </a:p>
          <a:p>
            <a:pPr marL="0" marR="0" lvl="0" indent="0" eaLnBrk="1" hangingPunct="1"/>
            <a:r>
              <a:rPr sz="2800">
                <a:latin typeface="Times New Roman" pitchFamily="18" charset="0"/>
                <a:ea typeface="Times New Roman" pitchFamily="18" charset="0"/>
              </a:rPr>
              <a:t>   obsah správy  </a:t>
            </a:r>
            <a:r>
              <a:rPr sz="2000">
                <a:latin typeface="Times New Roman" pitchFamily="18" charset="0"/>
                <a:ea typeface="Times New Roman" pitchFamily="18" charset="0"/>
              </a:rPr>
              <a:t>(nemal by obsahovať mäkčene a dĺžne).</a:t>
            </a:r>
            <a:endParaRPr sz="2000">
              <a:latin typeface="Times New Roman" pitchFamily="18" charset="0"/>
              <a:ea typeface="Times New Roman" pitchFamily="18" charset="0"/>
            </a:endParaRPr>
          </a:p>
        </p:txBody>
      </p:sp>
      <p:pic>
        <p:nvPicPr>
          <p:cNvPr id="1331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3573463"/>
            <a:ext cx="8631238" cy="2592387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anchor="b" anchorCtr="0">
            <a:normAutofit fontScale="90000"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k-SK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lt"/>
                <a:cs typeface="Times New Roman" pitchFamily="18" charset="0"/>
              </a:rPr>
              <a:t>N E T I K E T A</a:t>
            </a:r>
            <a:br>
              <a:rPr kumimoji="0" lang="sk-SK" sz="5300" b="1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/>
                <a:uLnTx/>
                <a:uFillTx/>
                <a:latin typeface="+mj-lt"/>
                <a:ea typeface="+mj-lt"/>
                <a:cs typeface="+mj-lt"/>
              </a:rPr>
            </a:br>
            <a:r>
              <a:rPr kumimoji="0" lang="sk-SK" sz="4400" b="1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lt"/>
                <a:cs typeface="Times New Roman" pitchFamily="18" charset="0"/>
              </a:rPr>
              <a:t>internetová zdvorilosť</a:t>
            </a:r>
          </a:p>
        </p:txBody>
      </p:sp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105275"/>
          </a:xfrm>
          <a:noFill/>
          <a:ln>
            <a:miter lim="800000"/>
          </a:ln>
        </p:spPr>
        <p:txBody>
          <a:bodyPr vert="horz" wrap="square" lIns="45720" tIns="45720" rIns="45720" bIns="45720" anchor="t" anchorCtr="0"/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457200" indent="-2730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"/>
              <a:defRPr kumimoji="0" lang="sk-SK" altLang="en-US" sz="2800" b="0" i="0" u="none" baseline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758825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Char char=""/>
              <a:defRPr kumimoji="0" lang="sk-SK" altLang="en-US" sz="2200" b="0" i="0" u="none" baseline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1031875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43D1F"/>
              </a:buClr>
              <a:buSzTx/>
              <a:buFont typeface="Wingdings 2" pitchFamily="18" charset="2"/>
              <a:buChar char=""/>
              <a:defRPr kumimoji="0" lang="sk-SK" altLang="en-US" sz="2000" b="0" i="0" u="none" baseline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296988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2469"/>
              </a:buClr>
              <a:buSzTx/>
              <a:buFont typeface="Wingdings 2" pitchFamily="18" charset="2"/>
              <a:buChar char=""/>
              <a:defRPr kumimoji="0" lang="sk-SK" altLang="en-US" sz="1800" b="0" i="0" u="none" baseline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155416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309B"/>
              </a:buClr>
              <a:buSzTx/>
              <a:buFont typeface="Wingdings 2" pitchFamily="18" charset="2"/>
              <a:buChar char=""/>
              <a:defRPr kumimoji="0" lang="sk-SK" altLang="en-US" sz="1800" b="0" i="0" u="none" baseline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1810512" indent="-228600" algn="l" eaLnBrk="1" hangingPunct="1">
              <a:buClr>
                <a:schemeClr val="accent6"/>
              </a:buClr>
              <a:buFont typeface="Wingdings 2" pitchFamily="18" charset="2"/>
              <a:buChar char=""/>
              <a:defRPr lang="en-US" altLang="en-US" sz="1600" baseline="0" smtClean="0">
                <a:latin typeface="+mn-lt"/>
              </a:defRPr>
            </a:lvl6pPr>
            <a:lvl7pPr marL="207568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lang="en-US" altLang="en-US" sz="1600" baseline="0" smtClean="0">
                <a:latin typeface="+mn-lt"/>
              </a:defRPr>
            </a:lvl7pPr>
            <a:lvl8pPr marL="2340864" indent="-228600" algn="l" eaLnBrk="1" hangingPunct="1">
              <a:buClr>
                <a:schemeClr val="accent2"/>
              </a:buClr>
              <a:buFont typeface="Wingdings 2" pitchFamily="18" charset="2"/>
              <a:buChar char=""/>
              <a:defRPr lang="sk-SK" altLang="en-US" sz="1600" baseline="0">
                <a:latin typeface="+mn-lt"/>
              </a:defRPr>
            </a:lvl8pPr>
            <a:lvl9pPr marL="259689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lang="sk-SK" altLang="en-US" sz="1400" baseline="0">
                <a:latin typeface="+mn-lt"/>
              </a:defRPr>
            </a:lvl9pPr>
          </a:lstStyle>
          <a:p>
            <a:pPr marL="457200" lvl="0" indent="-273050" eaLnBrk="1" hangingPunct="1">
              <a:spcBef>
                <a:spcPct val="0"/>
              </a:spcBef>
            </a:pPr>
            <a:r>
              <a:rPr>
                <a:latin typeface="Times New Roman" pitchFamily="18" charset="0"/>
                <a:ea typeface="Times New Roman" pitchFamily="18" charset="0"/>
              </a:rPr>
              <a:t>Vyjadruj sa </a:t>
            </a:r>
            <a:r>
              <a:rPr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slušne</a:t>
            </a:r>
            <a:r>
              <a:rPr>
                <a:latin typeface="Times New Roman" pitchFamily="18" charset="0"/>
                <a:ea typeface="Times New Roman" pitchFamily="18" charset="0"/>
              </a:rPr>
              <a:t> – bez nadávok a vulgárnych slov!</a:t>
            </a:r>
            <a:endParaRPr>
              <a:latin typeface="Times New Roman" pitchFamily="18" charset="0"/>
              <a:ea typeface="Times New Roman" pitchFamily="18" charset="0"/>
            </a:endParaRPr>
          </a:p>
          <a:p>
            <a:pPr marL="457200" lvl="0" indent="-273050" eaLnBrk="1" hangingPunct="1">
              <a:spcBef>
                <a:spcPct val="0"/>
              </a:spcBef>
            </a:pPr>
            <a:r>
              <a:rPr>
                <a:latin typeface="Times New Roman" pitchFamily="18" charset="0"/>
                <a:ea typeface="Times New Roman" pitchFamily="18" charset="0"/>
              </a:rPr>
              <a:t>Na začiatku nezabudni na </a:t>
            </a:r>
            <a:r>
              <a:rPr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oslovenie</a:t>
            </a:r>
            <a:r>
              <a:rPr>
                <a:latin typeface="Times New Roman" pitchFamily="18" charset="0"/>
                <a:ea typeface="Times New Roman" pitchFamily="18" charset="0"/>
              </a:rPr>
              <a:t>.</a:t>
            </a:r>
            <a:endParaRPr>
              <a:latin typeface="Times New Roman" pitchFamily="18" charset="0"/>
              <a:ea typeface="Times New Roman" pitchFamily="18" charset="0"/>
            </a:endParaRPr>
          </a:p>
          <a:p>
            <a:pPr marL="457200" lvl="0" indent="-273050" eaLnBrk="1" hangingPunct="1">
              <a:spcBef>
                <a:spcPct val="0"/>
              </a:spcBef>
            </a:pPr>
            <a:r>
              <a:rPr>
                <a:latin typeface="Times New Roman" pitchFamily="18" charset="0"/>
                <a:ea typeface="Times New Roman" pitchFamily="18" charset="0"/>
              </a:rPr>
              <a:t>Na konci pridaj pozdrav a svoj </a:t>
            </a:r>
            <a:r>
              <a:rPr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podpis</a:t>
            </a:r>
            <a:r>
              <a:rPr>
                <a:latin typeface="Times New Roman" pitchFamily="18" charset="0"/>
                <a:ea typeface="Times New Roman" pitchFamily="18" charset="0"/>
              </a:rPr>
              <a:t> (meno).</a:t>
            </a:r>
            <a:endParaRPr>
              <a:latin typeface="Times New Roman" pitchFamily="18" charset="0"/>
              <a:ea typeface="Times New Roman" pitchFamily="18" charset="0"/>
            </a:endParaRPr>
          </a:p>
          <a:p>
            <a:pPr marL="457200" lvl="0" indent="-273050" eaLnBrk="1" hangingPunct="1">
              <a:spcBef>
                <a:spcPct val="0"/>
              </a:spcBef>
            </a:pPr>
            <a:r>
              <a:rPr>
                <a:latin typeface="Times New Roman" pitchFamily="18" charset="0"/>
                <a:ea typeface="Times New Roman" pitchFamily="18" charset="0"/>
              </a:rPr>
              <a:t>Nepíš súvisle </a:t>
            </a:r>
            <a:r>
              <a:rPr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veľkými písmenami </a:t>
            </a:r>
            <a:r>
              <a:rPr>
                <a:latin typeface="Times New Roman" pitchFamily="18" charset="0"/>
                <a:ea typeface="Times New Roman" pitchFamily="18" charset="0"/>
              </a:rPr>
              <a:t>– znamenalo by to, že kričíš!</a:t>
            </a:r>
            <a:endParaRPr>
              <a:latin typeface="Times New Roman" pitchFamily="18" charset="0"/>
              <a:ea typeface="Times New Roman" pitchFamily="18" charset="0"/>
            </a:endParaRPr>
          </a:p>
          <a:p>
            <a:pPr marL="457200" lvl="0" indent="-273050" eaLnBrk="1" hangingPunct="1">
              <a:spcBef>
                <a:spcPct val="0"/>
              </a:spcBef>
            </a:pPr>
            <a:r>
              <a:rPr>
                <a:latin typeface="Times New Roman" pitchFamily="18" charset="0"/>
                <a:ea typeface="Times New Roman" pitchFamily="18" charset="0"/>
              </a:rPr>
              <a:t>V súkromných správach na vyjadrenie nálad používame </a:t>
            </a:r>
            <a:r>
              <a:rPr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emotikony</a:t>
            </a:r>
            <a:r>
              <a:rPr>
                <a:latin typeface="Times New Roman" pitchFamily="18" charset="0"/>
                <a:ea typeface="Times New Roman" pitchFamily="18" charset="0"/>
              </a:rPr>
              <a:t> (smajlíky). Môžu byť</a:t>
            </a:r>
            <a:endParaRPr>
              <a:latin typeface="Times New Roman" pitchFamily="18" charset="0"/>
              <a:ea typeface="Times New Roman" pitchFamily="18" charset="0"/>
            </a:endParaRPr>
          </a:p>
          <a:p>
            <a:pPr marL="457200" lvl="0" indent="-273050" eaLnBrk="1" hangingPunct="1">
              <a:spcBef>
                <a:spcPct val="0"/>
              </a:spcBef>
              <a:buNone/>
            </a:pPr>
            <a:r>
              <a:rPr>
                <a:latin typeface="Times New Roman" pitchFamily="18" charset="0"/>
                <a:ea typeface="Times New Roman" pitchFamily="18" charset="0"/>
              </a:rPr>
              <a:t>   textové alebo obrázkové.  </a:t>
            </a:r>
            <a:endParaRPr>
              <a:latin typeface="Times New Roman" pitchFamily="18" charset="0"/>
              <a:ea typeface="Times New Roman" pitchFamily="18" charset="0"/>
            </a:endParaRPr>
          </a:p>
          <a:p>
            <a:pPr marL="457200" lvl="0" indent="-273050" eaLnBrk="1" hangingPunct="1">
              <a:spcBef>
                <a:spcPct val="0"/>
              </a:spcBef>
              <a:buNone/>
            </a:pPr>
            <a:r>
              <a:rPr sz="3200">
                <a:latin typeface="Times New Roman" pitchFamily="18" charset="0"/>
                <a:ea typeface="Times New Roman" pitchFamily="18" charset="0"/>
              </a:rPr>
              <a:t>   </a:t>
            </a:r>
            <a:endParaRPr sz="3200">
              <a:latin typeface="Times New Roman" pitchFamily="18" charset="0"/>
              <a:ea typeface="Times New Roman" pitchFamily="18" charset="0"/>
            </a:endParaRPr>
          </a:p>
          <a:p>
            <a:pPr marL="457200" lvl="0" indent="-273050" eaLnBrk="1" hangingPunct="1">
              <a:spcBef>
                <a:spcPct val="0"/>
              </a:spcBef>
              <a:buNone/>
            </a:pPr>
            <a:endParaRPr sz="3200"/>
          </a:p>
        </p:txBody>
      </p:sp>
      <p:pic>
        <p:nvPicPr>
          <p:cNvPr id="1434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25" y="4652963"/>
            <a:ext cx="3598863" cy="1889125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14341" name="Rovná spojovacia šípka 7"/>
          <p:cNvCxnSpPr/>
          <p:nvPr/>
        </p:nvCxnSpPr>
        <p:spPr>
          <a:xfrm>
            <a:off x="1403350" y="5084763"/>
            <a:ext cx="936625" cy="504825"/>
          </a:xfrm>
          <a:prstGeom prst="line">
            <a:avLst/>
          </a:prstGeom>
          <a:noFill/>
          <a:ln w="12700">
            <a:solidFill>
              <a:srgbClr val="FF0000"/>
            </a:solidFill>
            <a:miter lim="800000"/>
            <a:tailEnd type="arrow"/>
          </a:ln>
        </p:spPr>
      </p:cxnSp>
      <p:cxnSp>
        <p:nvCxnSpPr>
          <p:cNvPr id="14342" name="Rovná spojovacia šípka 9"/>
          <p:cNvCxnSpPr/>
          <p:nvPr/>
        </p:nvCxnSpPr>
        <p:spPr>
          <a:xfrm>
            <a:off x="3851275" y="5084763"/>
            <a:ext cx="936625" cy="431800"/>
          </a:xfrm>
          <a:prstGeom prst="line">
            <a:avLst/>
          </a:prstGeom>
          <a:noFill/>
          <a:ln w="12700">
            <a:solidFill>
              <a:srgbClr val="FF0000"/>
            </a:solidFill>
            <a:miter lim="800000"/>
            <a:tailEnd type="arrow"/>
          </a:ln>
        </p:spPr>
      </p:cxnSp>
      <p:sp>
        <p:nvSpPr>
          <p:cNvPr id="14343" name="Obdĺžnik 10"/>
          <p:cNvSpPr/>
          <p:nvPr/>
        </p:nvSpPr>
        <p:spPr>
          <a:xfrm>
            <a:off x="1116013" y="5661025"/>
            <a:ext cx="2879725" cy="792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 pitchFamily="34" charset="0"/>
                <a:ea typeface="+mn-ea"/>
                <a:cs typeface="+mn-cs"/>
              </a:rPr>
              <a:t> 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:-)              :-* 	      :-@ </a:t>
            </a: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úsmev        bozk            krik</a:t>
            </a: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  <p:cond evt="onBegin" delay="0">
                          <p:tn val="40"/>
                        </p:cond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  <p:cond evt="onBegin" delay="0">
                          <p:tn val="46"/>
                        </p:cond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  <p:cond evt="onBegin" delay="0">
                          <p:tn val="52"/>
                        </p:cond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  <p:cond evt="onBegin" delay="0">
                          <p:tn val="57"/>
                        </p:cond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5510986" cy="626982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k-SK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lt"/>
                <a:cs typeface="Times New Roman" pitchFamily="18" charset="0"/>
              </a:rPr>
              <a:t>Spam, e-mailové červy</a:t>
            </a:r>
          </a:p>
        </p:txBody>
      </p:sp>
      <p:sp>
        <p:nvSpPr>
          <p:cNvPr id="15363" name="Zástupný symbol obsahu 2"/>
          <p:cNvSpPr>
            <a:spLocks noGrp="1"/>
          </p:cNvSpPr>
          <p:nvPr>
            <p:ph idx="1"/>
          </p:nvPr>
        </p:nvSpPr>
        <p:spPr>
          <a:xfrm>
            <a:off x="323850" y="1557338"/>
            <a:ext cx="8351838" cy="4751387"/>
          </a:xfrm>
          <a:noFill/>
          <a:ln>
            <a:miter lim="800000"/>
          </a:ln>
        </p:spPr>
        <p:txBody>
          <a:bodyPr vert="horz" wrap="square" lIns="45720" tIns="45720" rIns="45720" bIns="45720" anchor="t" anchorCtr="0"/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457200" indent="-2730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"/>
              <a:defRPr kumimoji="0" lang="sk-SK" altLang="en-US" sz="2800" b="0" i="0" u="none" baseline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758825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Char char=""/>
              <a:defRPr kumimoji="0" lang="sk-SK" altLang="en-US" sz="2200" b="0" i="0" u="none" baseline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1031875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43D1F"/>
              </a:buClr>
              <a:buSzTx/>
              <a:buFont typeface="Wingdings 2" pitchFamily="18" charset="2"/>
              <a:buChar char=""/>
              <a:defRPr kumimoji="0" lang="sk-SK" altLang="en-US" sz="2000" b="0" i="0" u="none" baseline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296988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2469"/>
              </a:buClr>
              <a:buSzTx/>
              <a:buFont typeface="Wingdings 2" pitchFamily="18" charset="2"/>
              <a:buChar char=""/>
              <a:defRPr kumimoji="0" lang="sk-SK" altLang="en-US" sz="1800" b="0" i="0" u="none" baseline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155416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309B"/>
              </a:buClr>
              <a:buSzTx/>
              <a:buFont typeface="Wingdings 2" pitchFamily="18" charset="2"/>
              <a:buChar char=""/>
              <a:defRPr kumimoji="0" lang="sk-SK" altLang="en-US" sz="1800" b="0" i="0" u="none" baseline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1810512" indent="-228600" algn="l" eaLnBrk="1" hangingPunct="1">
              <a:buClr>
                <a:schemeClr val="accent6"/>
              </a:buClr>
              <a:buFont typeface="Wingdings 2" pitchFamily="18" charset="2"/>
              <a:buChar char=""/>
              <a:defRPr lang="en-US" altLang="en-US" sz="1600" baseline="0" smtClean="0">
                <a:latin typeface="+mn-lt"/>
              </a:defRPr>
            </a:lvl6pPr>
            <a:lvl7pPr marL="207568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lang="en-US" altLang="en-US" sz="1600" baseline="0" smtClean="0">
                <a:latin typeface="+mn-lt"/>
              </a:defRPr>
            </a:lvl7pPr>
            <a:lvl8pPr marL="2340864" indent="-228600" algn="l" eaLnBrk="1" hangingPunct="1">
              <a:buClr>
                <a:schemeClr val="accent2"/>
              </a:buClr>
              <a:buFont typeface="Wingdings 2" pitchFamily="18" charset="2"/>
              <a:buChar char=""/>
              <a:defRPr lang="sk-SK" altLang="en-US" sz="1600" baseline="0">
                <a:latin typeface="+mn-lt"/>
              </a:defRPr>
            </a:lvl8pPr>
            <a:lvl9pPr marL="259689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lang="sk-SK" altLang="en-US" sz="1400" baseline="0">
                <a:latin typeface="+mn-lt"/>
              </a:defRPr>
            </a:lvl9pPr>
          </a:lstStyle>
          <a:p>
            <a:pPr marL="457200" lvl="0" indent="-273050" eaLnBrk="1" hangingPunct="1">
              <a:spcBef>
                <a:spcPct val="0"/>
              </a:spcBef>
            </a:pPr>
            <a:r>
              <a:rPr sz="2400">
                <a:latin typeface="Times New Roman" pitchFamily="18" charset="0"/>
                <a:ea typeface="Times New Roman" pitchFamily="18" charset="0"/>
              </a:rPr>
              <a:t>Pri nesprávnom používaní e-mailu </a:t>
            </a:r>
            <a:endParaRPr sz="2400">
              <a:latin typeface="Times New Roman" pitchFamily="18" charset="0"/>
              <a:ea typeface="Times New Roman" pitchFamily="18" charset="0"/>
            </a:endParaRPr>
          </a:p>
          <a:p>
            <a:pPr marL="457200" lvl="0" indent="-273050" eaLnBrk="1" hangingPunct="1">
              <a:spcBef>
                <a:spcPct val="0"/>
              </a:spcBef>
              <a:buNone/>
            </a:pPr>
            <a:r>
              <a:rPr sz="2400">
                <a:latin typeface="Times New Roman" pitchFamily="18" charset="0"/>
                <a:ea typeface="Times New Roman" pitchFamily="18" charset="0"/>
              </a:rPr>
              <a:t>	zverejňujete  e-mailové adresy ostatných </a:t>
            </a:r>
            <a:endParaRPr sz="2400">
              <a:latin typeface="Times New Roman" pitchFamily="18" charset="0"/>
              <a:ea typeface="Times New Roman" pitchFamily="18" charset="0"/>
            </a:endParaRPr>
          </a:p>
          <a:p>
            <a:pPr marL="457200" lvl="0" indent="-273050" eaLnBrk="1" hangingPunct="1">
              <a:spcBef>
                <a:spcPct val="0"/>
              </a:spcBef>
              <a:buNone/>
            </a:pPr>
            <a:r>
              <a:rPr sz="2400">
                <a:latin typeface="Times New Roman" pitchFamily="18" charset="0"/>
                <a:ea typeface="Times New Roman" pitchFamily="18" charset="0"/>
              </a:rPr>
              <a:t>    používateľov a to často bez ich vedomia. Nesprávnym "mailovaním" </a:t>
            </a:r>
            <a:r>
              <a:rPr sz="2400" b="1">
                <a:latin typeface="Times New Roman" pitchFamily="18" charset="0"/>
                <a:ea typeface="Times New Roman" pitchFamily="18" charset="0"/>
              </a:rPr>
              <a:t>podporujete nevyžiadanú poštu!</a:t>
            </a:r>
            <a:r>
              <a:rPr sz="2400">
                <a:latin typeface="Times New Roman" pitchFamily="18" charset="0"/>
                <a:ea typeface="Times New Roman" pitchFamily="18" charset="0"/>
              </a:rPr>
              <a:t> </a:t>
            </a:r>
            <a:endParaRPr sz="2400">
              <a:latin typeface="Times New Roman" pitchFamily="18" charset="0"/>
              <a:ea typeface="Times New Roman" pitchFamily="18" charset="0"/>
            </a:endParaRPr>
          </a:p>
          <a:p>
            <a:pPr marL="457200" lvl="0" indent="-273050" eaLnBrk="1" hangingPunct="1">
              <a:spcBef>
                <a:spcPct val="0"/>
              </a:spcBef>
              <a:buNone/>
            </a:pPr>
            <a:endParaRPr sz="2400">
              <a:latin typeface="Times New Roman" pitchFamily="18" charset="0"/>
              <a:ea typeface="Times New Roman" pitchFamily="18" charset="0"/>
            </a:endParaRPr>
          </a:p>
          <a:p>
            <a:pPr marL="457200" lvl="0" indent="-273050" eaLnBrk="1" hangingPunct="1">
              <a:spcBef>
                <a:spcPct val="0"/>
              </a:spcBef>
            </a:pPr>
            <a:r>
              <a:rPr sz="2400" b="1">
                <a:solidFill>
                  <a:srgbClr val="6368C3"/>
                </a:solidFill>
                <a:latin typeface="Times New Roman" pitchFamily="18" charset="0"/>
                <a:ea typeface="Times New Roman" pitchFamily="18" charset="0"/>
              </a:rPr>
              <a:t>Spam</a:t>
            </a:r>
            <a:r>
              <a:rPr sz="2400">
                <a:solidFill>
                  <a:srgbClr val="6368C3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sz="2400">
                <a:latin typeface="Times New Roman" pitchFamily="18" charset="0"/>
                <a:ea typeface="Times New Roman" pitchFamily="18" charset="0"/>
              </a:rPr>
              <a:t>je nevyžiadaná komerčná pošta. Nízke náklady na odoslanie správy umožňujú spamerom odoslať stovky miliónov emailových správ denne pomocou lacného internetového pripojenia. Takto spôsobujú preťaženie počítačov v internete.</a:t>
            </a:r>
            <a:endParaRPr sz="2400">
              <a:latin typeface="Times New Roman" pitchFamily="18" charset="0"/>
              <a:ea typeface="Times New Roman" pitchFamily="18" charset="0"/>
            </a:endParaRPr>
          </a:p>
          <a:p>
            <a:pPr marL="457200" lvl="0" indent="-273050" eaLnBrk="1" hangingPunct="1">
              <a:spcBef>
                <a:spcPct val="0"/>
              </a:spcBef>
              <a:buNone/>
            </a:pPr>
            <a:endParaRPr sz="2400">
              <a:latin typeface="Times New Roman" pitchFamily="18" charset="0"/>
              <a:ea typeface="Times New Roman" pitchFamily="18" charset="0"/>
            </a:endParaRPr>
          </a:p>
          <a:p>
            <a:pPr marL="457200" lvl="0" indent="-273050" eaLnBrk="1" hangingPunct="1">
              <a:spcBef>
                <a:spcPct val="0"/>
              </a:spcBef>
            </a:pPr>
            <a:r>
              <a:rPr sz="2400" b="1">
                <a:solidFill>
                  <a:srgbClr val="6368C3"/>
                </a:solidFill>
                <a:latin typeface="Times New Roman" pitchFamily="18" charset="0"/>
                <a:ea typeface="Times New Roman" pitchFamily="18" charset="0"/>
              </a:rPr>
              <a:t>Emailové červy</a:t>
            </a:r>
            <a:r>
              <a:rPr sz="2400">
                <a:solidFill>
                  <a:srgbClr val="6368C3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sz="2400">
                <a:latin typeface="Times New Roman" pitchFamily="18" charset="0"/>
                <a:ea typeface="Times New Roman" pitchFamily="18" charset="0"/>
              </a:rPr>
              <a:t>používajú email na to, aby sa mohli </a:t>
            </a:r>
            <a:endParaRPr sz="2400">
              <a:latin typeface="Times New Roman" pitchFamily="18" charset="0"/>
              <a:ea typeface="Times New Roman" pitchFamily="18" charset="0"/>
            </a:endParaRPr>
          </a:p>
          <a:p>
            <a:pPr marL="457200" lvl="0" indent="-273050" eaLnBrk="1" hangingPunct="1">
              <a:spcBef>
                <a:spcPct val="0"/>
              </a:spcBef>
              <a:buNone/>
            </a:pPr>
            <a:r>
              <a:rPr sz="2400">
                <a:latin typeface="Times New Roman" pitchFamily="18" charset="0"/>
                <a:ea typeface="Times New Roman" pitchFamily="18" charset="0"/>
              </a:rPr>
              <a:t>    šíriť do ostatných zraniteľných počítačov</a:t>
            </a:r>
            <a:r>
              <a:rPr>
                <a:latin typeface="Times New Roman" pitchFamily="18" charset="0"/>
                <a:ea typeface="Times New Roman" pitchFamily="18" charset="0"/>
              </a:rPr>
              <a:t>. </a:t>
            </a:r>
            <a:endParaRPr>
              <a:latin typeface="Times New Roman" pitchFamily="18" charset="0"/>
              <a:ea typeface="Times New Roman" pitchFamily="18" charset="0"/>
            </a:endParaRPr>
          </a:p>
        </p:txBody>
      </p:sp>
      <p:pic>
        <p:nvPicPr>
          <p:cNvPr id="15364" name="Obrázok 3" descr="sp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788" y="404813"/>
            <a:ext cx="2398712" cy="18002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536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25" y="5373688"/>
            <a:ext cx="1071563" cy="1169987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16386" name="Picture 2" descr="C:\Users\lenovo_ntb\AppData\Local\Microsoft\Windows\Temporary Internet Files\Content.IE5\PE4SUUP2\MCj04280930000[1]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404813"/>
            <a:ext cx="2303463" cy="23034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6387" name="Picture 3" descr="C:\Users\lenovo_ntb\AppData\Local\Microsoft\Windows\Temporary Internet Files\Content.IE5\5XANYY0F\MCj04281090000[1]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25" y="476250"/>
            <a:ext cx="2500313" cy="22320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6388" name="Picture 4" descr="C:\Users\lenovo_ntb\AppData\Local\Microsoft\Windows\Temporary Internet Files\Content.IE5\5XANYY0F\MCj04280650000[1]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675" y="2060575"/>
            <a:ext cx="3398838" cy="20716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6389" name="BlokTextu 4"/>
          <p:cNvSpPr/>
          <p:nvPr/>
        </p:nvSpPr>
        <p:spPr>
          <a:xfrm>
            <a:off x="755650" y="4581525"/>
            <a:ext cx="7416800" cy="19383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sk-SK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>
              <a:buFont typeface=""/>
              <a:buChar char="•"/>
            </a:pPr>
            <a:r>
              <a:rPr sz="2400">
                <a:latin typeface="Times New Roman" pitchFamily="18" charset="0"/>
                <a:ea typeface="Times New Roman" pitchFamily="18" charset="0"/>
              </a:rPr>
              <a:t>  Ak sa chceš vrátiť na začiatok klikni tu</a:t>
            </a:r>
            <a:endParaRPr sz="2400"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/>
            <a:r>
              <a:rPr sz="2400">
                <a:latin typeface="Times New Roman" pitchFamily="18" charset="0"/>
                <a:ea typeface="Times New Roman" pitchFamily="18" charset="0"/>
              </a:rPr>
              <a:t>    </a:t>
            </a:r>
            <a:endParaRPr sz="2400"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>
              <a:buFont typeface=""/>
              <a:buChar char="•"/>
            </a:pPr>
            <a:r>
              <a:rPr sz="2400">
                <a:latin typeface="Times New Roman" pitchFamily="18" charset="0"/>
                <a:ea typeface="Times New Roman" pitchFamily="18" charset="0"/>
              </a:rPr>
              <a:t>  Ak chceš ukončiť prezentáciu klikni tu</a:t>
            </a:r>
            <a:endParaRPr sz="2400"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/>
            <a:endParaRPr sz="2400"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>
              <a:buFont typeface=""/>
              <a:buChar char="•"/>
            </a:pPr>
            <a:r>
              <a:rPr sz="2400">
                <a:latin typeface="Times New Roman" pitchFamily="18" charset="0"/>
                <a:ea typeface="Times New Roman" pitchFamily="18" charset="0"/>
              </a:rPr>
              <a:t>  Ak si chceš vytvoriť e-mailovú schránku tak pokračuj</a:t>
            </a:r>
            <a:endParaRPr sz="2400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6390" name="Šípka doprava 5">
            <a:hlinkClick action="ppaction://hlinkshowjump?jump=nextslide"/>
          </p:cNvPr>
          <p:cNvSpPr/>
          <p:nvPr/>
        </p:nvSpPr>
        <p:spPr>
          <a:xfrm>
            <a:off x="7885113" y="6092825"/>
            <a:ext cx="719137" cy="341313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E0B602"/>
          </a:solidFill>
          <a:ln w="12700">
            <a:solidFill>
              <a:srgbClr val="A48501"/>
            </a:solidFill>
            <a:miter lim="800000"/>
          </a:ln>
        </p:spPr>
        <p:txBody>
          <a:bodyPr anchor="ctr" anchorCtr="0"/>
          <a:lstStyle>
            <a:defPPr>
              <a:defRPr lang="sk-SK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marR="0" lvl="0" indent="0" algn="ctr" eaLnBrk="1" hangingPunct="1"/>
            <a:endParaRPr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391" name="Tlačidlo akcie: Návrat 6">
            <a:hlinkClick action="ppaction://hlinkshowjump?jump=firstslide" highlightClick="1"/>
          </p:cNvPr>
          <p:cNvSpPr/>
          <p:nvPr/>
        </p:nvSpPr>
        <p:spPr>
          <a:xfrm>
            <a:off x="6084888" y="4437063"/>
            <a:ext cx="503237" cy="4667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92" name="BlokTextu 7"/>
          <p:cNvSpPr/>
          <p:nvPr/>
        </p:nvSpPr>
        <p:spPr>
          <a:xfrm>
            <a:off x="3492500" y="1125538"/>
            <a:ext cx="2374900" cy="646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sk-SK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/>
            <a:r>
              <a:rPr sz="3600" b="1">
                <a:latin typeface="Times New Roman" pitchFamily="18" charset="0"/>
                <a:ea typeface="Times New Roman" pitchFamily="18" charset="0"/>
              </a:rPr>
              <a:t>Ďakujeme</a:t>
            </a:r>
            <a:endParaRPr sz="3600" b="1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6393" name="Tlačidlo akcie: Vlastné 8">
            <a:hlinkClick action="ppaction://hlinkshowjump?jump=endshow" highlightClick="1"/>
          </p:cNvPr>
          <p:cNvSpPr/>
          <p:nvPr/>
        </p:nvSpPr>
        <p:spPr>
          <a:xfrm>
            <a:off x="6084888" y="5300663"/>
            <a:ext cx="1041400" cy="36036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k-SK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KONIEC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1" grpId="0"/>
      <p:bldP spid="163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7410" name="BlokTextu 1"/>
          <p:cNvSpPr/>
          <p:nvPr/>
        </p:nvSpPr>
        <p:spPr>
          <a:xfrm>
            <a:off x="611188" y="333375"/>
            <a:ext cx="7489825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sk-SK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/>
            <a:r>
              <a:rPr sz="28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Postup pri vytvorení E-mailovej schránky:</a:t>
            </a:r>
            <a:endParaRPr sz="2800" b="1">
              <a:solidFill>
                <a:srgbClr val="FF000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7411" name="BlokTextu 2"/>
          <p:cNvSpPr/>
          <p:nvPr/>
        </p:nvSpPr>
        <p:spPr>
          <a:xfrm>
            <a:off x="468313" y="1196975"/>
            <a:ext cx="8496300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sk-SK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>
              <a:buFont typeface=""/>
              <a:buChar char="•"/>
            </a:pPr>
            <a:r>
              <a:rPr>
                <a:latin typeface="Verdana" pitchFamily="34" charset="0"/>
              </a:rPr>
              <a:t> </a:t>
            </a:r>
            <a:r>
              <a:rPr sz="2400">
                <a:latin typeface="Times New Roman" pitchFamily="18" charset="0"/>
                <a:ea typeface="Times New Roman" pitchFamily="18" charset="0"/>
              </a:rPr>
              <a:t>Otvor prehliadač </a:t>
            </a:r>
            <a:r>
              <a:rPr sz="2400">
                <a:latin typeface="Times New Roman" pitchFamily="18" charset="0"/>
                <a:ea typeface="Times New Roman" pitchFamily="18" charset="0"/>
                <a:hlinkClick r:id="rId2"/>
              </a:rPr>
              <a:t>www.google.sk</a:t>
            </a:r>
            <a:r>
              <a:rPr sz="2400">
                <a:latin typeface="Times New Roman" pitchFamily="18" charset="0"/>
                <a:ea typeface="Times New Roman" pitchFamily="18" charset="0"/>
              </a:rPr>
              <a:t> a v hornej lište klikni na </a:t>
            </a:r>
            <a:r>
              <a:rPr sz="240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Gmail</a:t>
            </a:r>
            <a:r>
              <a:rPr sz="2400">
                <a:latin typeface="Times New Roman" pitchFamily="18" charset="0"/>
                <a:ea typeface="Times New Roman" pitchFamily="18" charset="0"/>
              </a:rPr>
              <a:t>.</a:t>
            </a:r>
            <a:endParaRPr sz="2400">
              <a:latin typeface="Times New Roman" pitchFamily="18" charset="0"/>
              <a:ea typeface="Times New Roman" pitchFamily="18" charset="0"/>
            </a:endParaRPr>
          </a:p>
        </p:txBody>
      </p:sp>
      <p:pic>
        <p:nvPicPr>
          <p:cNvPr id="17412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0" y="1895475"/>
            <a:ext cx="6408738" cy="35496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8434" name="Obdĺžnik 1"/>
          <p:cNvSpPr/>
          <p:nvPr/>
        </p:nvSpPr>
        <p:spPr>
          <a:xfrm>
            <a:off x="684213" y="549275"/>
            <a:ext cx="7775575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sk-SK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>
              <a:buFont typeface=""/>
              <a:buChar char="•"/>
            </a:pPr>
            <a:r>
              <a:rPr>
                <a:latin typeface="Times New Roman" pitchFamily="18" charset="0"/>
                <a:ea typeface="Times New Roman" pitchFamily="18" charset="0"/>
              </a:rPr>
              <a:t> </a:t>
            </a:r>
            <a:r>
              <a:rPr sz="2400">
                <a:latin typeface="Times New Roman" pitchFamily="18" charset="0"/>
                <a:ea typeface="Times New Roman" pitchFamily="18" charset="0"/>
              </a:rPr>
              <a:t>Potom klikni na </a:t>
            </a:r>
            <a:r>
              <a:rPr sz="240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Vytvoriť účet</a:t>
            </a:r>
            <a:r>
              <a:rPr sz="2400">
                <a:latin typeface="Times New Roman" pitchFamily="18" charset="0"/>
                <a:ea typeface="Times New Roman" pitchFamily="18" charset="0"/>
              </a:rPr>
              <a:t>.</a:t>
            </a:r>
            <a:endParaRPr sz="2400">
              <a:latin typeface="Times New Roman" pitchFamily="18" charset="0"/>
              <a:ea typeface="Times New Roman" pitchFamily="18" charset="0"/>
            </a:endParaRPr>
          </a:p>
        </p:txBody>
      </p:sp>
      <p:pic>
        <p:nvPicPr>
          <p:cNvPr id="18435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0" y="1916113"/>
            <a:ext cx="6264275" cy="388937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9458" name="Rectangle 1"/>
          <p:cNvSpPr/>
          <p:nvPr/>
        </p:nvSpPr>
        <p:spPr>
          <a:xfrm>
            <a:off x="539750" y="404813"/>
            <a:ext cx="7632700" cy="830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sk-SK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>
              <a:buChar char="•"/>
            </a:pPr>
            <a:r>
              <a:rPr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</a:rPr>
              <a:t> Vyplň dotazník, potrebuješ mať pripravené </a:t>
            </a:r>
            <a:r>
              <a:rPr sz="2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</a:rPr>
              <a:t>meno a heslo</a:t>
            </a:r>
            <a:r>
              <a:rPr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</a:rPr>
              <a:t>, </a:t>
            </a:r>
            <a:endParaRPr sz="2400">
              <a:solidFill>
                <a:srgbClr val="000000"/>
              </a:solidFill>
              <a:latin typeface="Times New Roman" pitchFamily="18" charset="0"/>
              <a:ea typeface="Calibri" pitchFamily="34" charset="0"/>
            </a:endParaRPr>
          </a:p>
          <a:p>
            <a:pPr marL="0" lvl="0" indent="0" eaLnBrk="1" hangingPunct="1"/>
            <a:r>
              <a:rPr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</a:rPr>
              <a:t>   ktoré nesmieš zabudnúť.</a:t>
            </a:r>
            <a:endParaRPr sz="2400">
              <a:latin typeface="Times New Roman" pitchFamily="18" charset="0"/>
              <a:ea typeface="Calibri" pitchFamily="34" charset="0"/>
            </a:endParaRPr>
          </a:p>
        </p:txBody>
      </p:sp>
      <p:pic>
        <p:nvPicPr>
          <p:cNvPr id="19459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1484313"/>
            <a:ext cx="3889375" cy="43211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9460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0" y="908050"/>
            <a:ext cx="3619500" cy="56896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0482" name="BlokTextu 1"/>
          <p:cNvSpPr/>
          <p:nvPr/>
        </p:nvSpPr>
        <p:spPr>
          <a:xfrm>
            <a:off x="539750" y="476250"/>
            <a:ext cx="6985000" cy="831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sk-SK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>
              <a:buFont typeface=""/>
              <a:buChar char="•"/>
            </a:pPr>
            <a:r>
              <a:rPr>
                <a:latin typeface="Verdana" pitchFamily="34" charset="0"/>
              </a:rPr>
              <a:t> </a:t>
            </a:r>
            <a:r>
              <a:rPr sz="2400">
                <a:latin typeface="Times New Roman" pitchFamily="18" charset="0"/>
                <a:ea typeface="Times New Roman" pitchFamily="18" charset="0"/>
              </a:rPr>
              <a:t>Po správnom vyplnení dotazníka sa postupne objavia</a:t>
            </a:r>
            <a:endParaRPr sz="2400"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/>
            <a:r>
              <a:rPr sz="2400">
                <a:latin typeface="Times New Roman" pitchFamily="18" charset="0"/>
                <a:ea typeface="Times New Roman" pitchFamily="18" charset="0"/>
              </a:rPr>
              <a:t>  tabuľky, klikni na červeným označené miesta </a:t>
            </a:r>
            <a:r>
              <a:rPr sz="2400" i="1">
                <a:latin typeface="Times New Roman" pitchFamily="18" charset="0"/>
                <a:ea typeface="Times New Roman" pitchFamily="18" charset="0"/>
              </a:rPr>
              <a:t>.</a:t>
            </a:r>
            <a:r>
              <a:rPr sz="2400">
                <a:latin typeface="Times New Roman" pitchFamily="18" charset="0"/>
                <a:ea typeface="Times New Roman" pitchFamily="18" charset="0"/>
              </a:rPr>
              <a:t> </a:t>
            </a:r>
            <a:endParaRPr sz="2400">
              <a:latin typeface="Times New Roman" pitchFamily="18" charset="0"/>
              <a:ea typeface="Times New Roman" pitchFamily="18" charset="0"/>
            </a:endParaRPr>
          </a:p>
        </p:txBody>
      </p:sp>
      <p:pic>
        <p:nvPicPr>
          <p:cNvPr id="2048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484313"/>
            <a:ext cx="3887788" cy="302418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48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13100"/>
            <a:ext cx="4005263" cy="3128963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1506" name="BlokTextu 1"/>
          <p:cNvSpPr/>
          <p:nvPr/>
        </p:nvSpPr>
        <p:spPr>
          <a:xfrm>
            <a:off x="684213" y="765175"/>
            <a:ext cx="7704137" cy="8302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sk-SK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>
              <a:buFont typeface=""/>
              <a:buChar char="•"/>
            </a:pPr>
            <a:r>
              <a:rPr>
                <a:latin typeface="Verdana" pitchFamily="34" charset="0"/>
              </a:rPr>
              <a:t> </a:t>
            </a:r>
            <a:r>
              <a:rPr sz="2400">
                <a:latin typeface="Times New Roman" pitchFamily="18" charset="0"/>
                <a:ea typeface="Times New Roman" pitchFamily="18" charset="0"/>
              </a:rPr>
              <a:t>Ak už nechceš pracovať vo svojej e-mailovej schránke tak sa vždy musíš odhlásiť!</a:t>
            </a:r>
            <a:endParaRPr sz="2400">
              <a:latin typeface="Times New Roman" pitchFamily="18" charset="0"/>
              <a:ea typeface="Times New Roman" pitchFamily="18" charset="0"/>
            </a:endParaRPr>
          </a:p>
        </p:txBody>
      </p:sp>
      <p:pic>
        <p:nvPicPr>
          <p:cNvPr id="21507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989138"/>
            <a:ext cx="8353425" cy="3671887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5122" name="Nadpis 2"/>
          <p:cNvSpPr>
            <a:spLocks noGrp="1"/>
          </p:cNvSpPr>
          <p:nvPr>
            <p:ph type="title"/>
          </p:nvPr>
        </p:nvSpPr>
        <p:spPr>
          <a:xfrm>
            <a:off x="571472" y="332656"/>
            <a:ext cx="8229600" cy="1596138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anchor="b" anchorCtr="0">
            <a:normAutofit fontScale="90000"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k-SK" sz="53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lt"/>
                <a:cs typeface="Times New Roman" pitchFamily="18" charset="0"/>
              </a:rPr>
              <a:t>Ako si kedysi posielali </a:t>
            </a:r>
            <a:br>
              <a:rPr kumimoji="0" lang="sk-SK" sz="53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lt"/>
                <a:cs typeface="Times New Roman" pitchFamily="18" charset="0"/>
              </a:rPr>
            </a:br>
            <a:r>
              <a:rPr kumimoji="0" lang="sk-SK" sz="53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lt"/>
                <a:cs typeface="Times New Roman" pitchFamily="18" charset="0"/>
              </a:rPr>
              <a:t>ľudia správy</a:t>
            </a:r>
            <a:endParaRPr kumimoji="0" lang="sk-SK" sz="5300" b="1" i="0" u="none" strike="noStrike" kern="1200" cap="none" spc="0" normalizeH="0" baseline="0" noProof="0">
              <a:ln>
                <a:noFill/>
              </a:ln>
              <a:solidFill>
                <a:schemeClr val="tx2">
                  <a:shade val="85000"/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lt"/>
              <a:cs typeface="Times New Roman" pitchFamily="18" charset="0"/>
            </a:endParaRPr>
          </a:p>
        </p:txBody>
      </p:sp>
      <p:pic>
        <p:nvPicPr>
          <p:cNvPr id="5123" name="Picture 2" descr="vľavo,,DIRKY HOPE,, B-06-2017184-MK-Ha, vnučka Kleine Dirk,">
            <a:hlinkClick r:id="rId3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3" y="4565650"/>
            <a:ext cx="1835150" cy="1371600"/>
          </a:xfrm>
          <a:prstGeom prst="rect">
            <a:avLst/>
          </a:prstGeom>
          <a:solidFill>
            <a:srgbClr val="FFFFFF"/>
          </a:solidFill>
          <a:ln>
            <a:miter lim="800000"/>
          </a:ln>
        </p:spPr>
      </p:pic>
      <p:pic>
        <p:nvPicPr>
          <p:cNvPr id="5124" name="Picture 4" descr="http://images.google.sk/url?source=imgres&amp;ct=img&amp;q=http://www.infofila.cz/new/clanky/947b.jpg&amp;usg=AFQjCNFFmRRWjiKHZL8E65l9yGOfjpMLsQ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713" y="4138613"/>
            <a:ext cx="3011487" cy="2298700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5125" name="Picture 6" descr="http://images.google.sk/url?source=imgres&amp;ct=img&amp;q=http://svetpohladnic.sk/pohladnice/obrazky/milostna-sprava-vo-flasi-stx162.jpg&amp;usg=AFQjCNFloMYYYxwdQvqK3HllQZlEuMW1Z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2813" y="1852613"/>
            <a:ext cx="2633662" cy="3822700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5126" name="Picture 8" descr="http://images.google.sk/url?source=imgres&amp;ct=img&amp;q=http://www.adam.cz/img/200809010316_Falticko-Praga-2008-filatelie-detska-posta.jpg&amp;usg=AFQjCNEedgiTuE9QwcygJ97U-EFwCzLWqQ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6500" y="1920875"/>
            <a:ext cx="3621088" cy="2084388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6146" name="Obrázok 9" descr="Email-me-ic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713" y="3352800"/>
            <a:ext cx="1725612" cy="1670050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6147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83032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k-SK" sz="53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lt"/>
                <a:cs typeface="Times New Roman" pitchFamily="18" charset="0"/>
              </a:rPr>
              <a:t>Neskôr</a:t>
            </a:r>
            <a:endParaRPr kumimoji="0" lang="sk-SK" sz="5300" b="1" i="0" u="none" strike="noStrike" kern="1200" cap="none" spc="0" normalizeH="0" baseline="0" noProof="0">
              <a:ln>
                <a:noFill/>
              </a:ln>
              <a:solidFill>
                <a:schemeClr val="tx2">
                  <a:shade val="85000"/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lt"/>
              <a:cs typeface="Times New Roman" pitchFamily="18" charset="0"/>
            </a:endParaRPr>
          </a:p>
        </p:txBody>
      </p:sp>
      <p:pic>
        <p:nvPicPr>
          <p:cNvPr id="6148" name="Picture 4" descr="http://www.slovfornet.sk/images/gallery/resized/DSC014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3" y="1493838"/>
            <a:ext cx="4730750" cy="4084637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6149" name="Picture 6" descr="http://images.google.sk/url?source=imgres&amp;ct=img&amp;q=http://www.infofila.cz/filatelia/cojeco/znamky/celistvost.jpg&amp;usg=AFQjCNHfqsVVfDRZA03bULn_Tm_UQLpkk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188" y="523875"/>
            <a:ext cx="2492375" cy="2182813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6150" name="Picture 12" descr="veľkonočné pohľadni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00000">
            <a:off x="6577013" y="1976438"/>
            <a:ext cx="1643062" cy="21907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51" name="Picture 10" descr="http://images.google.sk/url?source=imgres&amp;ct=img&amp;q=http://i.lidovky.cz/08/123/lngal/MTR28168b_me_mda_sources_ln_photos_412C7115%255B1%255D.jpg&amp;usg=AFQjCNHkBqWOuU4vGHcV8GV8lHTC97nNx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888" y="4352925"/>
            <a:ext cx="2151062" cy="1425575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7170" name="Picture 2" descr="How E=mail Works"/>
          <p:cNvPicPr>
            <a:picLocks noChangeAspect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765175"/>
            <a:ext cx="4279900" cy="48006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1" name="Nadpis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4392488" cy="4392488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sk-SK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lt"/>
                <a:cs typeface="Times New Roman" pitchFamily="18" charset="0"/>
              </a:rPr>
            </a:br>
            <a:br>
              <a:rPr kumimoji="0" lang="sk-SK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lt"/>
                <a:cs typeface="Times New Roman" pitchFamily="18" charset="0"/>
              </a:rPr>
            </a:br>
            <a:r>
              <a:rPr kumimoji="0" lang="sk-SK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lt"/>
                <a:cs typeface="Times New Roman" pitchFamily="18" charset="0"/>
              </a:rPr>
              <a:t>Dokážeme </a:t>
            </a:r>
            <a:br>
              <a:rPr kumimoji="0" lang="sk-SK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lt"/>
                <a:cs typeface="Times New Roman" pitchFamily="18" charset="0"/>
              </a:rPr>
            </a:br>
            <a:r>
              <a:rPr kumimoji="0" lang="sk-SK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lt"/>
                <a:cs typeface="Times New Roman" pitchFamily="18" charset="0"/>
              </a:rPr>
              <a:t>posielať listy, </a:t>
            </a:r>
            <a:br>
              <a:rPr kumimoji="0" lang="sk-SK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lt"/>
                <a:cs typeface="Times New Roman" pitchFamily="18" charset="0"/>
              </a:rPr>
            </a:br>
            <a:r>
              <a:rPr kumimoji="0" lang="sk-SK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lt"/>
                <a:cs typeface="Times New Roman" pitchFamily="18" charset="0"/>
              </a:rPr>
              <a:t>pohľadnice, </a:t>
            </a:r>
            <a:br>
              <a:rPr kumimoji="0" lang="sk-SK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lt"/>
                <a:cs typeface="Times New Roman" pitchFamily="18" charset="0"/>
              </a:rPr>
            </a:br>
            <a:r>
              <a:rPr kumimoji="0" lang="sk-SK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lt"/>
                <a:cs typeface="Times New Roman" pitchFamily="18" charset="0"/>
              </a:rPr>
              <a:t>fotografie </a:t>
            </a:r>
            <a:br>
              <a:rPr kumimoji="0" lang="sk-SK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lt"/>
                <a:cs typeface="Times New Roman" pitchFamily="18" charset="0"/>
              </a:rPr>
            </a:br>
            <a:r>
              <a:rPr kumimoji="0" lang="sk-SK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lt"/>
                <a:cs typeface="Times New Roman" pitchFamily="18" charset="0"/>
              </a:rPr>
              <a:t>pomocou internetu.</a:t>
            </a:r>
            <a:br>
              <a:rPr kumimoji="0" lang="sk-SK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lt"/>
                <a:cs typeface="Times New Roman" pitchFamily="18" charset="0"/>
              </a:rPr>
            </a:br>
            <a:r>
              <a:rPr kumimoji="0" lang="sk-SK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lt"/>
                <a:cs typeface="Times New Roman" pitchFamily="18" charset="0"/>
              </a:rPr>
              <a:t>Elektronická pošta</a:t>
            </a:r>
            <a:br>
              <a:rPr kumimoji="0" lang="sk-SK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lt"/>
                <a:cs typeface="Times New Roman" pitchFamily="18" charset="0"/>
              </a:rPr>
            </a:br>
            <a:r>
              <a:rPr kumimoji="0" lang="sk-SK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lt"/>
                <a:cs typeface="Times New Roman" pitchFamily="18" charset="0"/>
              </a:rPr>
              <a:t>slúži na posielanie </a:t>
            </a:r>
            <a:br>
              <a:rPr kumimoji="0" lang="sk-SK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lt"/>
                <a:cs typeface="Times New Roman" pitchFamily="18" charset="0"/>
              </a:rPr>
            </a:br>
            <a:r>
              <a:rPr kumimoji="0" lang="sk-SK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lt"/>
                <a:cs typeface="Times New Roman" pitchFamily="18" charset="0"/>
              </a:rPr>
              <a:t> </a:t>
            </a:r>
            <a:r>
              <a:rPr kumimoji="0" lang="sk-SK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lt"/>
                <a:cs typeface="Times New Roman" pitchFamily="18" charset="0"/>
              </a:rPr>
              <a:t>e-mailov</a:t>
            </a:r>
            <a:r>
              <a:rPr kumimoji="0" lang="sk-SK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lt"/>
                <a:cs typeface="Times New Roman" pitchFamily="18" charset="0"/>
              </a:rPr>
              <a:t> </a:t>
            </a:r>
            <a:br>
              <a:rPr kumimoji="0" lang="sk-SK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lt"/>
                <a:cs typeface="Times New Roman" pitchFamily="18" charset="0"/>
              </a:rPr>
            </a:br>
            <a:r>
              <a:rPr kumimoji="0" lang="sk-SK" sz="3200" b="1" i="0" u="sng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lt"/>
                <a:cs typeface="Times New Roman" pitchFamily="18" charset="0"/>
              </a:rPr>
              <a:t>(elektronických listov)</a:t>
            </a:r>
            <a:r>
              <a:rPr kumimoji="0" lang="sk-SK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lt"/>
                <a:cs typeface="Times New Roman" pitchFamily="18" charset="0"/>
              </a:rPr>
              <a:t>.    </a:t>
            </a:r>
            <a:endParaRPr kumimoji="0" lang="sk-SK" sz="3200" b="1" i="0" u="none" strike="noStrike" kern="1200" cap="none" spc="0" normalizeH="0" baseline="0" noProof="0">
              <a:ln>
                <a:noFill/>
              </a:ln>
              <a:solidFill>
                <a:schemeClr val="tx2">
                  <a:shade val="85000"/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lt"/>
              <a:cs typeface="Times New Roman" pitchFamily="18" charset="0"/>
            </a:endParaRPr>
          </a:p>
        </p:txBody>
      </p:sp>
      <p:sp>
        <p:nvSpPr>
          <p:cNvPr id="7172" name="BlokTextu 3"/>
          <p:cNvSpPr txBox="1"/>
          <p:nvPr/>
        </p:nvSpPr>
        <p:spPr>
          <a:xfrm>
            <a:off x="1763713" y="549275"/>
            <a:ext cx="16557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k-SK" sz="36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Dnes</a:t>
            </a:r>
            <a:endParaRPr kumimoji="0" lang="sk-SK" sz="3600" b="1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5122912" cy="720080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k-SK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lt"/>
                <a:cs typeface="Times New Roman" pitchFamily="18" charset="0"/>
              </a:rPr>
              <a:t>Elektronická pošta</a:t>
            </a:r>
            <a:endParaRPr kumimoji="0" lang="sk-SK" sz="4000" b="1" i="0" u="none" strike="noStrike" kern="1200" cap="none" spc="0" normalizeH="0" baseline="0" noProof="0">
              <a:ln>
                <a:noFill/>
              </a:ln>
              <a:solidFill>
                <a:schemeClr val="tx2">
                  <a:shade val="85000"/>
                  <a:satMod val="150000"/>
                </a:schemeClr>
              </a:solidFill>
              <a:effectLst/>
              <a:uLnTx/>
              <a:uFillTx/>
              <a:latin typeface="+mj-lt"/>
              <a:ea typeface="+mj-lt"/>
              <a:cs typeface="+mj-lt"/>
            </a:endParaRPr>
          </a:p>
        </p:txBody>
      </p:sp>
      <p:sp>
        <p:nvSpPr>
          <p:cNvPr id="8195" name="Obdĺžnik 3"/>
          <p:cNvSpPr/>
          <p:nvPr/>
        </p:nvSpPr>
        <p:spPr>
          <a:xfrm>
            <a:off x="4932363" y="6092825"/>
            <a:ext cx="3786187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sk-SK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/>
            <a:r>
              <a:rPr sz="2400" b="1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Čo k tomu potrebujeme?</a:t>
            </a:r>
            <a:endParaRPr sz="2400" b="1">
              <a:solidFill>
                <a:schemeClr val="tx2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8196" name="BlokTextu 4"/>
          <p:cNvSpPr/>
          <p:nvPr/>
        </p:nvSpPr>
        <p:spPr>
          <a:xfrm>
            <a:off x="684213" y="2349500"/>
            <a:ext cx="7488237" cy="18462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sk-SK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/>
            <a:r>
              <a:rPr sz="2400">
                <a:latin typeface="Times New Roman" pitchFamily="18" charset="0"/>
                <a:ea typeface="Times New Roman" pitchFamily="18" charset="0"/>
              </a:rPr>
              <a:t>Je to spôsob písania, posielania a prijímania </a:t>
            </a:r>
            <a:r>
              <a:rPr sz="2400" b="1">
                <a:solidFill>
                  <a:srgbClr val="342492"/>
                </a:solidFill>
                <a:latin typeface="Times New Roman" pitchFamily="18" charset="0"/>
                <a:ea typeface="Times New Roman" pitchFamily="18" charset="0"/>
                <a:hlinkClick r:id="rId2" tooltip="Správa"/>
              </a:rPr>
              <a:t>správ</a:t>
            </a:r>
            <a:r>
              <a:rPr sz="2400" b="1">
                <a:solidFill>
                  <a:srgbClr val="342492"/>
                </a:solidFill>
                <a:latin typeface="Times New Roman" pitchFamily="18" charset="0"/>
                <a:ea typeface="Times New Roman" pitchFamily="18" charset="0"/>
              </a:rPr>
              <a:t> </a:t>
            </a:r>
            <a:endParaRPr sz="2400" b="1">
              <a:solidFill>
                <a:srgbClr val="342492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/>
            <a:r>
              <a:rPr sz="2400">
                <a:latin typeface="Times New Roman" pitchFamily="18" charset="0"/>
                <a:ea typeface="Times New Roman" pitchFamily="18" charset="0"/>
              </a:rPr>
              <a:t>v elektronických </a:t>
            </a:r>
            <a:r>
              <a:rPr sz="2400" b="1">
                <a:solidFill>
                  <a:srgbClr val="342492"/>
                </a:solidFill>
                <a:latin typeface="Times New Roman" pitchFamily="18" charset="0"/>
                <a:ea typeface="Times New Roman" pitchFamily="18" charset="0"/>
                <a:hlinkClick r:id="rId3" tooltip="Komunikačný systém (stránka neexistuje)"/>
              </a:rPr>
              <a:t>komunikačných systémoch</a:t>
            </a:r>
            <a:r>
              <a:rPr sz="2400">
                <a:latin typeface="Times New Roman" pitchFamily="18" charset="0"/>
                <a:ea typeface="Times New Roman" pitchFamily="18" charset="0"/>
              </a:rPr>
              <a:t>. </a:t>
            </a:r>
            <a:endParaRPr sz="2400"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/>
            <a:endParaRPr sz="2400"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/>
            <a:r>
              <a:rPr sz="2400" b="1">
                <a:latin typeface="Times New Roman" pitchFamily="18" charset="0"/>
                <a:ea typeface="Times New Roman" pitchFamily="18" charset="0"/>
              </a:rPr>
              <a:t>Skratka</a:t>
            </a:r>
            <a:r>
              <a:rPr sz="2400">
                <a:latin typeface="Times New Roman" pitchFamily="18" charset="0"/>
                <a:ea typeface="Times New Roman" pitchFamily="18" charset="0"/>
              </a:rPr>
              <a:t> pre elektronickú poštu ja </a:t>
            </a:r>
            <a:r>
              <a:rPr sz="24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e-mail</a:t>
            </a:r>
            <a:r>
              <a:rPr sz="2400">
                <a:latin typeface="Times New Roman" pitchFamily="18" charset="0"/>
                <a:ea typeface="Times New Roman" pitchFamily="18" charset="0"/>
              </a:rPr>
              <a:t>.</a:t>
            </a:r>
            <a:endParaRPr sz="2400"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/>
            <a:endParaRPr>
              <a:latin typeface="Verdana" pitchFamily="34" charset="0"/>
            </a:endParaRPr>
          </a:p>
        </p:txBody>
      </p:sp>
      <p:sp>
        <p:nvSpPr>
          <p:cNvPr id="8197" name="BlokTextu 5"/>
          <p:cNvSpPr/>
          <p:nvPr/>
        </p:nvSpPr>
        <p:spPr>
          <a:xfrm>
            <a:off x="684213" y="4221163"/>
            <a:ext cx="7127875" cy="1477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sk-SK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/>
            <a:r>
              <a:rPr sz="2400">
                <a:latin typeface="Times New Roman" pitchFamily="18" charset="0"/>
                <a:ea typeface="Times New Roman" pitchFamily="18" charset="0"/>
              </a:rPr>
              <a:t>Elektronická pošta sa posiela do</a:t>
            </a:r>
            <a:r>
              <a:rPr sz="24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 e-mailovej schránky</a:t>
            </a:r>
            <a:r>
              <a:rPr sz="2400">
                <a:latin typeface="Times New Roman" pitchFamily="18" charset="0"/>
                <a:ea typeface="Times New Roman" pitchFamily="18" charset="0"/>
              </a:rPr>
              <a:t>.</a:t>
            </a:r>
            <a:endParaRPr sz="2400"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/>
            <a:r>
              <a:rPr sz="2400">
                <a:latin typeface="Times New Roman" pitchFamily="18" charset="0"/>
                <a:ea typeface="Times New Roman" pitchFamily="18" charset="0"/>
              </a:rPr>
              <a:t>Je to miesto s určitou konkrétnou adresou pre príjem pošty. Poštou sa rozumie text v elektronickej podobe.</a:t>
            </a:r>
            <a:endParaRPr sz="2400"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/>
            <a:endParaRPr>
              <a:latin typeface="Verdana" pitchFamily="34" charset="0"/>
            </a:endParaRPr>
          </a:p>
        </p:txBody>
      </p:sp>
      <p:pic>
        <p:nvPicPr>
          <p:cNvPr id="8198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863" y="404813"/>
            <a:ext cx="2582862" cy="19113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9218" name="BlokTextu 6"/>
          <p:cNvSpPr/>
          <p:nvPr/>
        </p:nvSpPr>
        <p:spPr>
          <a:xfrm>
            <a:off x="4284663" y="6021388"/>
            <a:ext cx="45212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sk-SK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>
              <a:buFont typeface=""/>
              <a:buChar char="•"/>
            </a:pPr>
            <a:r>
              <a:rPr sz="2800" b="1">
                <a:solidFill>
                  <a:srgbClr val="FF0000"/>
                </a:solidFill>
                <a:latin typeface="Times New Roman" pitchFamily="18" charset="0"/>
                <a:ea typeface="Batang" pitchFamily="18" charset="-127"/>
              </a:rPr>
              <a:t> e-mailovú adresu príjemcu</a:t>
            </a:r>
            <a:endParaRPr sz="2800" b="1">
              <a:solidFill>
                <a:srgbClr val="FF0000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9219" name="BlokTextu 5"/>
          <p:cNvSpPr/>
          <p:nvPr/>
        </p:nvSpPr>
        <p:spPr>
          <a:xfrm>
            <a:off x="755650" y="333375"/>
            <a:ext cx="3302000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sk-SK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>
              <a:buFont typeface=""/>
              <a:buChar char="•"/>
            </a:pPr>
            <a:r>
              <a:rPr sz="28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 počítačovú zostavu</a:t>
            </a:r>
            <a:endParaRPr sz="2800" b="1">
              <a:solidFill>
                <a:srgbClr val="FF000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9220" name="BlokTextu 8"/>
          <p:cNvSpPr/>
          <p:nvPr/>
        </p:nvSpPr>
        <p:spPr>
          <a:xfrm>
            <a:off x="395288" y="4652963"/>
            <a:ext cx="4352925" cy="831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sk-SK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>
              <a:buFont typeface=""/>
              <a:buChar char="•"/>
            </a:pPr>
            <a:r>
              <a:rPr sz="28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 svoju e-mailovú schránku</a:t>
            </a:r>
            <a:endParaRPr sz="2800" b="1">
              <a:solidFill>
                <a:srgbClr val="FF0000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/>
            <a:r>
              <a:rPr sz="2000">
                <a:latin typeface="Times New Roman" pitchFamily="18" charset="0"/>
                <a:ea typeface="Times New Roman" pitchFamily="18" charset="0"/>
              </a:rPr>
              <a:t>     (musíme vedieť meno a heslo)</a:t>
            </a:r>
            <a:endParaRPr sz="2000">
              <a:latin typeface="Times New Roman" pitchFamily="18" charset="0"/>
              <a:ea typeface="Times New Roman" pitchFamily="18" charset="0"/>
            </a:endParaRPr>
          </a:p>
        </p:txBody>
      </p:sp>
      <p:pic>
        <p:nvPicPr>
          <p:cNvPr id="922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692150"/>
            <a:ext cx="3600450" cy="31400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22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13" y="908050"/>
            <a:ext cx="2663825" cy="22256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23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888" y="3429000"/>
            <a:ext cx="1165225" cy="11001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24" name="Picture 4" descr="emai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438" y="3860800"/>
            <a:ext cx="1008062" cy="7429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25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488" y="4365625"/>
            <a:ext cx="1276350" cy="10175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26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800" y="5300663"/>
            <a:ext cx="3789363" cy="7556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227" name="BlokTextu 7"/>
          <p:cNvSpPr/>
          <p:nvPr/>
        </p:nvSpPr>
        <p:spPr>
          <a:xfrm>
            <a:off x="4932363" y="260350"/>
            <a:ext cx="3751262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sk-SK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>
              <a:buFont typeface=""/>
              <a:buChar char="•"/>
            </a:pPr>
            <a:r>
              <a:rPr sz="28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 pripojenie na internet</a:t>
            </a:r>
            <a:endParaRPr sz="2800" b="1">
              <a:solidFill>
                <a:srgbClr val="FF0000"/>
              </a:solidFill>
              <a:latin typeface="Times New Roman" pitchFamily="18" charset="0"/>
              <a:ea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P spid="9220" grpId="0"/>
      <p:bldP spid="92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1024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1196975"/>
            <a:ext cx="7412037" cy="42449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243" name="Nadpis 1"/>
          <p:cNvSpPr txBox="1"/>
          <p:nvPr/>
        </p:nvSpPr>
        <p:spPr>
          <a:xfrm>
            <a:off x="611188" y="404813"/>
            <a:ext cx="5122862" cy="720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k-SK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lt" pitchFamily="18" charset="0"/>
                <a:cs typeface="Times New Roman" pitchFamily="18" charset="0"/>
              </a:rPr>
              <a:t>Elektronická pošta</a:t>
            </a:r>
            <a:endParaRPr kumimoji="0" lang="sk-SK" sz="4000" b="1" i="0" u="none" strike="noStrike" kern="1200" cap="none" spc="0" normalizeH="0" baseline="0" noProof="0">
              <a:ln>
                <a:noFill/>
              </a:ln>
              <a:solidFill>
                <a:schemeClr val="tx2">
                  <a:shade val="85000"/>
                  <a:satMod val="150000"/>
                </a:schemeClr>
              </a:solidFill>
              <a:effectLst/>
              <a:uLnTx/>
              <a:uFillTx/>
              <a:latin typeface="+mj-lt"/>
              <a:ea typeface="+mj-lt"/>
              <a:cs typeface="+mj-lt"/>
            </a:endParaRPr>
          </a:p>
        </p:txBody>
      </p:sp>
      <p:pic>
        <p:nvPicPr>
          <p:cNvPr id="1024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357563"/>
            <a:ext cx="857250" cy="762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24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488" y="620713"/>
            <a:ext cx="1428750" cy="14287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246" name="BlokTextu 5"/>
          <p:cNvSpPr/>
          <p:nvPr/>
        </p:nvSpPr>
        <p:spPr>
          <a:xfrm>
            <a:off x="755650" y="5661025"/>
            <a:ext cx="7712075" cy="831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sk-SK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/>
            <a:r>
              <a:rPr sz="2400">
                <a:latin typeface="Times New Roman" pitchFamily="18" charset="0"/>
                <a:ea typeface="Times New Roman" pitchFamily="18" charset="0"/>
              </a:rPr>
              <a:t>Odosielateľ potrebuje vedieť </a:t>
            </a:r>
            <a:r>
              <a:rPr sz="24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meno a heslo </a:t>
            </a:r>
            <a:r>
              <a:rPr sz="2400">
                <a:latin typeface="Times New Roman" pitchFamily="18" charset="0"/>
                <a:ea typeface="Times New Roman" pitchFamily="18" charset="0"/>
              </a:rPr>
              <a:t>svojej e-mailovej </a:t>
            </a:r>
            <a:endParaRPr sz="2400"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/>
            <a:r>
              <a:rPr sz="2400">
                <a:latin typeface="Times New Roman" pitchFamily="18" charset="0"/>
                <a:ea typeface="Times New Roman" pitchFamily="18" charset="0"/>
              </a:rPr>
              <a:t>schránky  a </a:t>
            </a:r>
            <a:r>
              <a:rPr sz="24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e-mailovú adresu príjemcu.</a:t>
            </a:r>
            <a:endParaRPr sz="2400" b="1">
              <a:solidFill>
                <a:srgbClr val="FF0000"/>
              </a:solidFill>
              <a:latin typeface="Times New Roman" pitchFamily="18" charset="0"/>
              <a:ea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1266" name="Obdĺžnik 2"/>
          <p:cNvSpPr/>
          <p:nvPr/>
        </p:nvSpPr>
        <p:spPr>
          <a:xfrm>
            <a:off x="1763713" y="404813"/>
            <a:ext cx="6216650" cy="708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sk-SK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/>
            <a:r>
              <a:rPr sz="4000" b="1">
                <a:solidFill>
                  <a:srgbClr val="FF0000"/>
                </a:solidFill>
                <a:latin typeface="Times New Roman" pitchFamily="18" charset="0"/>
                <a:ea typeface="Batang" pitchFamily="18" charset="-127"/>
              </a:rPr>
              <a:t>e-mailová adresa  </a:t>
            </a:r>
            <a:r>
              <a:rPr sz="2800" b="1">
                <a:latin typeface="Times New Roman" pitchFamily="18" charset="0"/>
                <a:ea typeface="Batang" pitchFamily="18" charset="-127"/>
              </a:rPr>
              <a:t>- má tri časti:</a:t>
            </a:r>
            <a:endParaRPr sz="2800" b="1"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11267" name="BlokTextu 3"/>
          <p:cNvSpPr/>
          <p:nvPr/>
        </p:nvSpPr>
        <p:spPr>
          <a:xfrm>
            <a:off x="900113" y="1557338"/>
            <a:ext cx="7267575" cy="646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sk-SK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/>
            <a:r>
              <a:rPr sz="3600" b="1">
                <a:latin typeface="Verdana" pitchFamily="34" charset="0"/>
              </a:rPr>
              <a:t>janko.mrkvicka</a:t>
            </a:r>
            <a:r>
              <a:rPr sz="3600" b="1">
                <a:solidFill>
                  <a:srgbClr val="FF0000"/>
                </a:solidFill>
                <a:latin typeface="Verdana" pitchFamily="34" charset="0"/>
              </a:rPr>
              <a:t>@</a:t>
            </a:r>
            <a:r>
              <a:rPr sz="3600" b="1">
                <a:latin typeface="Verdana" pitchFamily="34" charset="0"/>
              </a:rPr>
              <a:t>gmail.com</a:t>
            </a:r>
            <a:endParaRPr sz="3600" b="1">
              <a:latin typeface="Verdana" pitchFamily="34" charset="0"/>
            </a:endParaRPr>
          </a:p>
        </p:txBody>
      </p:sp>
      <p:cxnSp>
        <p:nvCxnSpPr>
          <p:cNvPr id="11268" name="Rovná spojovacia šípka 5"/>
          <p:cNvCxnSpPr/>
          <p:nvPr/>
        </p:nvCxnSpPr>
        <p:spPr>
          <a:xfrm flipV="1">
            <a:off x="1042988" y="2276475"/>
            <a:ext cx="1081087" cy="936625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tailEnd type="arrow"/>
          </a:ln>
        </p:spPr>
      </p:cxnSp>
      <p:sp>
        <p:nvSpPr>
          <p:cNvPr id="11269" name="BlokTextu 6"/>
          <p:cNvSpPr/>
          <p:nvPr/>
        </p:nvSpPr>
        <p:spPr>
          <a:xfrm>
            <a:off x="684213" y="3213100"/>
            <a:ext cx="98107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sk-SK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/>
            <a:r>
              <a:rPr sz="2800">
                <a:latin typeface="Times New Roman" pitchFamily="18" charset="0"/>
                <a:ea typeface="Times New Roman" pitchFamily="18" charset="0"/>
              </a:rPr>
              <a:t>meno</a:t>
            </a:r>
            <a:endParaRPr sz="2800">
              <a:latin typeface="Times New Roman" pitchFamily="18" charset="0"/>
              <a:ea typeface="Times New Roman" pitchFamily="18" charset="0"/>
            </a:endParaRPr>
          </a:p>
        </p:txBody>
      </p:sp>
      <p:cxnSp>
        <p:nvCxnSpPr>
          <p:cNvPr id="11270" name="Rovná spojovacia šípka 7"/>
          <p:cNvCxnSpPr/>
          <p:nvPr/>
        </p:nvCxnSpPr>
        <p:spPr>
          <a:xfrm flipH="1" flipV="1">
            <a:off x="6300788" y="2205038"/>
            <a:ext cx="503237" cy="1008062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tailEnd type="arrow"/>
          </a:ln>
        </p:spPr>
      </p:cxnSp>
      <p:cxnSp>
        <p:nvCxnSpPr>
          <p:cNvPr id="11271" name="Rovná spojovacia šípka 8"/>
          <p:cNvCxnSpPr/>
          <p:nvPr/>
        </p:nvCxnSpPr>
        <p:spPr>
          <a:xfrm flipV="1">
            <a:off x="3708400" y="2205038"/>
            <a:ext cx="1295400" cy="10795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tailEnd type="arrow"/>
          </a:ln>
        </p:spPr>
      </p:cxnSp>
      <p:sp>
        <p:nvSpPr>
          <p:cNvPr id="11272" name="BlokTextu 12"/>
          <p:cNvSpPr/>
          <p:nvPr/>
        </p:nvSpPr>
        <p:spPr>
          <a:xfrm>
            <a:off x="4787900" y="3213100"/>
            <a:ext cx="4211638" cy="1384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sk-SK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/>
            <a:r>
              <a:rPr sz="2800">
                <a:latin typeface="Times New Roman" pitchFamily="18" charset="0"/>
                <a:ea typeface="Times New Roman" pitchFamily="18" charset="0"/>
              </a:rPr>
              <a:t>adresa počítača - počítačová sieť, na ktorej je  e-mailová adresa   </a:t>
            </a:r>
            <a:r>
              <a:rPr sz="2000">
                <a:latin typeface="Times New Roman" pitchFamily="18" charset="0"/>
                <a:ea typeface="Times New Roman" pitchFamily="18" charset="0"/>
              </a:rPr>
              <a:t>(názov domény)</a:t>
            </a:r>
            <a:endParaRPr sz="2000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1273" name="BlokTextu 13"/>
          <p:cNvSpPr/>
          <p:nvPr/>
        </p:nvSpPr>
        <p:spPr>
          <a:xfrm>
            <a:off x="2843213" y="3284538"/>
            <a:ext cx="1277937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sk-SK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/>
            <a:r>
              <a:rPr sz="2800">
                <a:latin typeface="Times New Roman" pitchFamily="18" charset="0"/>
                <a:ea typeface="Times New Roman" pitchFamily="18" charset="0"/>
              </a:rPr>
              <a:t>zavináč</a:t>
            </a:r>
            <a:endParaRPr sz="2800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1274" name="BlokTextu 26"/>
          <p:cNvSpPr/>
          <p:nvPr/>
        </p:nvSpPr>
        <p:spPr>
          <a:xfrm>
            <a:off x="395288" y="4365625"/>
            <a:ext cx="1225550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sk-SK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/>
            <a:r>
              <a:rPr sz="32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Heslo</a:t>
            </a:r>
            <a:endParaRPr sz="3200" b="1">
              <a:solidFill>
                <a:srgbClr val="FF000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1275" name="Obdĺžnik 19"/>
          <p:cNvSpPr/>
          <p:nvPr/>
        </p:nvSpPr>
        <p:spPr>
          <a:xfrm>
            <a:off x="2555875" y="5445125"/>
            <a:ext cx="6264275" cy="954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sk-SK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k-SK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/>
            <a:r>
              <a:rPr sz="2800" b="1">
                <a:latin typeface="Times New Roman" pitchFamily="18" charset="0"/>
                <a:ea typeface="Times New Roman" pitchFamily="18" charset="0"/>
              </a:rPr>
              <a:t>E-mailová adresa sa píše malými písmenami bez diakritiky (znamienok)!</a:t>
            </a:r>
            <a:endParaRPr sz="2800">
              <a:latin typeface="Times New Roman" pitchFamily="18" charset="0"/>
              <a:ea typeface="Times New Roman" pitchFamily="18" charset="0"/>
            </a:endParaRPr>
          </a:p>
        </p:txBody>
      </p:sp>
      <p:pic>
        <p:nvPicPr>
          <p:cNvPr id="11276" name="Picture 2" descr="C:\Users\lenovo_ntb\AppData\Local\Microsoft\Windows\Temporary Internet Files\Content.IE5\PE4SUUP2\MCj04325930000[1]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63" y="4211638"/>
            <a:ext cx="1524000" cy="1524000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  <p:bldP spid="11269" grpId="0"/>
      <p:bldP spid="11272" grpId="0"/>
      <p:bldP spid="11273" grpId="0"/>
      <p:bldP spid="11274" grpId="0"/>
      <p:bldP spid="112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k-SK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lt"/>
                <a:cs typeface="Times New Roman" pitchFamily="18" charset="0"/>
              </a:rPr>
              <a:t>Čo by mal obsahovať e-mail?</a:t>
            </a:r>
          </a:p>
        </p:txBody>
      </p:sp>
      <p:sp>
        <p:nvSpPr>
          <p:cNvPr id="12291" name="Zástupný symbol obsahu 4"/>
          <p:cNvSpPr>
            <a:spLocks noGrp="1"/>
          </p:cNvSpPr>
          <p:nvPr>
            <p:ph idx="1"/>
          </p:nvPr>
        </p:nvSpPr>
        <p:spPr>
          <a:xfrm>
            <a:off x="457200" y="1052513"/>
            <a:ext cx="7931150" cy="4032250"/>
          </a:xfrm>
          <a:noFill/>
          <a:ln>
            <a:miter lim="800000"/>
          </a:ln>
        </p:spPr>
        <p:txBody>
          <a:bodyPr vert="horz" wrap="square" lIns="45720" tIns="45720" rIns="45720" bIns="45720" anchor="t" anchorCtr="0"/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457200" indent="-2730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"/>
              <a:defRPr kumimoji="0" lang="sk-SK" altLang="en-US" sz="2800" b="0" i="0" u="none" baseline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758825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Char char=""/>
              <a:defRPr kumimoji="0" lang="sk-SK" altLang="en-US" sz="2200" b="0" i="0" u="none" baseline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1031875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43D1F"/>
              </a:buClr>
              <a:buSzTx/>
              <a:buFont typeface="Wingdings 2" pitchFamily="18" charset="2"/>
              <a:buChar char=""/>
              <a:defRPr kumimoji="0" lang="sk-SK" altLang="en-US" sz="2000" b="0" i="0" u="none" baseline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296988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2469"/>
              </a:buClr>
              <a:buSzTx/>
              <a:buFont typeface="Wingdings 2" pitchFamily="18" charset="2"/>
              <a:buChar char=""/>
              <a:defRPr kumimoji="0" lang="sk-SK" altLang="en-US" sz="1800" b="0" i="0" u="none" baseline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155416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309B"/>
              </a:buClr>
              <a:buSzTx/>
              <a:buFont typeface="Wingdings 2" pitchFamily="18" charset="2"/>
              <a:buChar char=""/>
              <a:defRPr kumimoji="0" lang="sk-SK" altLang="en-US" sz="1800" b="0" i="0" u="none" baseline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1810512" indent="-228600" algn="l" eaLnBrk="1" hangingPunct="1">
              <a:buClr>
                <a:schemeClr val="accent6"/>
              </a:buClr>
              <a:buFont typeface="Wingdings 2" pitchFamily="18" charset="2"/>
              <a:buChar char=""/>
              <a:defRPr lang="en-US" altLang="en-US" sz="1600" baseline="0" smtClean="0">
                <a:latin typeface="+mn-lt"/>
              </a:defRPr>
            </a:lvl6pPr>
            <a:lvl7pPr marL="207568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lang="en-US" altLang="en-US" sz="1600" baseline="0" smtClean="0">
                <a:latin typeface="+mn-lt"/>
              </a:defRPr>
            </a:lvl7pPr>
            <a:lvl8pPr marL="2340864" indent="-228600" algn="l" eaLnBrk="1" hangingPunct="1">
              <a:buClr>
                <a:schemeClr val="accent2"/>
              </a:buClr>
              <a:buFont typeface="Wingdings 2" pitchFamily="18" charset="2"/>
              <a:buChar char=""/>
              <a:defRPr lang="sk-SK" altLang="en-US" sz="1600" baseline="0">
                <a:latin typeface="+mn-lt"/>
              </a:defRPr>
            </a:lvl8pPr>
            <a:lvl9pPr marL="259689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lang="sk-SK" altLang="en-US" sz="1400" baseline="0">
                <a:latin typeface="+mn-lt"/>
              </a:defRPr>
            </a:lvl9pPr>
          </a:lstStyle>
          <a:p>
            <a:pPr marL="457200" lvl="0" indent="-273050" eaLnBrk="1" hangingPunct="1">
              <a:spcBef>
                <a:spcPct val="0"/>
              </a:spcBef>
              <a:buNone/>
            </a:pPr>
            <a:r>
              <a:rPr>
                <a:latin typeface="Times New Roman" pitchFamily="18" charset="0"/>
                <a:ea typeface="Times New Roman" pitchFamily="18" charset="0"/>
              </a:rPr>
              <a:t>Internetové emailové správy pozostávajú z dvoch hlavných častí:</a:t>
            </a:r>
            <a:endParaRPr>
              <a:latin typeface="Times New Roman" pitchFamily="18" charset="0"/>
              <a:ea typeface="Times New Roman" pitchFamily="18" charset="0"/>
            </a:endParaRPr>
          </a:p>
          <a:p>
            <a:pPr marL="457200" lvl="0" indent="-273050" eaLnBrk="1" hangingPunct="1">
              <a:spcBef>
                <a:spcPct val="0"/>
              </a:spcBef>
              <a:buNone/>
            </a:pPr>
            <a:endParaRPr>
              <a:latin typeface="Times New Roman" pitchFamily="18" charset="0"/>
              <a:ea typeface="Times New Roman" pitchFamily="18" charset="0"/>
            </a:endParaRPr>
          </a:p>
          <a:p>
            <a:pPr marL="457200" lvl="0" indent="-273050" eaLnBrk="1" hangingPunct="1">
              <a:spcBef>
                <a:spcPct val="0"/>
              </a:spcBef>
            </a:pPr>
            <a:r>
              <a:rPr b="1">
                <a:solidFill>
                  <a:srgbClr val="342492"/>
                </a:solidFill>
                <a:latin typeface="Times New Roman" pitchFamily="18" charset="0"/>
                <a:ea typeface="Times New Roman" pitchFamily="18" charset="0"/>
              </a:rPr>
              <a:t>Hlavička</a:t>
            </a:r>
            <a:r>
              <a:rPr>
                <a:latin typeface="Times New Roman" pitchFamily="18" charset="0"/>
                <a:ea typeface="Times New Roman" pitchFamily="18" charset="0"/>
              </a:rPr>
              <a:t> – odosielateľ- od koho, príjemca - komu, predmet = nadpis správy.</a:t>
            </a:r>
            <a:endParaRPr>
              <a:latin typeface="Times New Roman" pitchFamily="18" charset="0"/>
              <a:ea typeface="Times New Roman" pitchFamily="18" charset="0"/>
            </a:endParaRPr>
          </a:p>
          <a:p>
            <a:pPr marL="457200" lvl="0" indent="-273050" eaLnBrk="1" hangingPunct="1">
              <a:spcBef>
                <a:spcPct val="0"/>
              </a:spcBef>
            </a:pPr>
            <a:r>
              <a:rPr b="1">
                <a:solidFill>
                  <a:srgbClr val="342492"/>
                </a:solidFill>
                <a:latin typeface="Times New Roman" pitchFamily="18" charset="0"/>
                <a:ea typeface="Times New Roman" pitchFamily="18" charset="0"/>
              </a:rPr>
              <a:t>Telo</a:t>
            </a:r>
            <a:r>
              <a:rPr>
                <a:latin typeface="Times New Roman" pitchFamily="18" charset="0"/>
                <a:ea typeface="Times New Roman" pitchFamily="18" charset="0"/>
              </a:rPr>
              <a:t> - samotná správa skladajúca sa z pozdravu a oslovenia, textu správy a podpisu.</a:t>
            </a:r>
            <a:endParaRPr>
              <a:latin typeface="Times New Roman" pitchFamily="18" charset="0"/>
              <a:ea typeface="Times New Roman" pitchFamily="18" charset="0"/>
            </a:endParaRPr>
          </a:p>
          <a:p>
            <a:pPr marL="457200" lvl="0" indent="-273050" eaLnBrk="1" hangingPunct="1">
              <a:spcBef>
                <a:spcPct val="0"/>
              </a:spcBef>
            </a:pPr>
            <a:r>
              <a:rPr b="1">
                <a:solidFill>
                  <a:srgbClr val="342492"/>
                </a:solidFill>
                <a:latin typeface="Times New Roman" pitchFamily="18" charset="0"/>
                <a:ea typeface="Times New Roman" pitchFamily="18" charset="0"/>
              </a:rPr>
              <a:t>Príloha</a:t>
            </a:r>
            <a:r>
              <a:rPr>
                <a:latin typeface="Times New Roman" pitchFamily="18" charset="0"/>
                <a:ea typeface="Times New Roman" pitchFamily="18" charset="0"/>
              </a:rPr>
              <a:t> – niektoré e-maily majú aj priložený súbor (obrázok, textový súbor, prezentáciu, ...).</a:t>
            </a:r>
            <a:endParaRPr>
              <a:latin typeface="Times New Roman" pitchFamily="18" charset="0"/>
              <a:ea typeface="Times New Roman" pitchFamily="18" charset="0"/>
            </a:endParaRPr>
          </a:p>
        </p:txBody>
      </p:sp>
      <p:pic>
        <p:nvPicPr>
          <p:cNvPr id="12292" name="Obrázok 3" descr="e3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950" y="5300663"/>
            <a:ext cx="1527175" cy="947737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6.14"/>
  <p:tag name="AS_TITLE" val="Aspose.Slides for .NET 2.0"/>
  <p:tag name="AS_VERSION" val="20.6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/Relationships>
</file>

<file path=ppt/theme/theme1.xml><?xml version="1.0" encoding="utf-8"?>
<a:theme xmlns:r="http://schemas.openxmlformats.org/officeDocument/2006/relationships"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Arial"/>
        <a:cs typeface="Arial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Arial"/>
        <a:cs typeface="Arial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71</Paragraphs>
  <Slides>18</Slides>
  <Notes>1</Notes>
  <TotalTime>409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7">
      <vt:lpstr>Arial</vt:lpstr>
      <vt:lpstr>Bodoni MT</vt:lpstr>
      <vt:lpstr>Verdana</vt:lpstr>
      <vt:lpstr>Wingdings 2</vt:lpstr>
      <vt:lpstr>Calibri</vt:lpstr>
      <vt:lpstr>Corbel</vt:lpstr>
      <vt:lpstr>Times New Roman</vt:lpstr>
      <vt:lpstr>Batang</vt:lpstr>
      <vt:lpstr>Carnival</vt:lpstr>
      <vt:lpstr>Elektronická poštaVytvorenie e-mailovej schránky</vt:lpstr>
      <vt:lpstr>Ako si kedysi posielali ľudia správy</vt:lpstr>
      <vt:lpstr>Neskôr</vt:lpstr>
      <vt:lpstr>Dokážeme posielať listy, pohľadnice, fotografie pomocou internetu.Elektronická poštaslúži na posielanie  e-mailov (elektronických listov).    </vt:lpstr>
      <vt:lpstr>Elektronická pošta</vt:lpstr>
      <vt:lpstr>PowerPoint Presentation</vt:lpstr>
      <vt:lpstr>PowerPoint Presentation</vt:lpstr>
      <vt:lpstr>PowerPoint Presentation</vt:lpstr>
      <vt:lpstr>Čo by mal obsahovať e-mail?</vt:lpstr>
      <vt:lpstr>PowerPoint Presentation</vt:lpstr>
      <vt:lpstr>N E T I K E T Ainternetová zdvorilosť</vt:lpstr>
      <vt:lpstr>Spam, e-mailové červy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Elektronická  pošta</dc:title>
  <cp:revision>60</cp:revision>
  <dcterms:created xsi:type="dcterms:W3CDTF">2010-02-16T17:21:58Z</dcterms:created>
  <dcterms:modified xsi:type="dcterms:W3CDTF">2021-11-28T19:20:37Z</dcterms:modified>
</cp:coreProperties>
</file>