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7" r:id="rId4"/>
    <p:sldId id="274" r:id="rId5"/>
    <p:sldId id="275" r:id="rId6"/>
    <p:sldId id="277" r:id="rId7"/>
    <p:sldId id="276" r:id="rId8"/>
    <p:sldId id="271" r:id="rId9"/>
    <p:sldId id="270" r:id="rId10"/>
    <p:sldId id="278" r:id="rId11"/>
    <p:sldId id="268" r:id="rId12"/>
    <p:sldId id="272" r:id="rId13"/>
    <p:sldId id="273" r:id="rId14"/>
    <p:sldId id="281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  <a:srgbClr val="F8F8F8"/>
    <a:srgbClr val="009900"/>
    <a:srgbClr val="333333"/>
    <a:srgbClr val="808080"/>
    <a:srgbClr val="5F5F5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0929"/>
  </p:normalViewPr>
  <p:slideViewPr>
    <p:cSldViewPr>
      <p:cViewPr varScale="1">
        <p:scale>
          <a:sx n="73" d="100"/>
          <a:sy n="73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9A58E-F7D7-494D-9C01-F4FD928BF3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72A9820-873C-4573-8ED9-2E378CF8595B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76C249-A43F-4482-B2A9-CAE50BCFD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690DF-1805-47A0-AAA6-C1131828FA78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121B-437E-4D5B-B128-0FB007BFF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80499B-9D7C-4BA4-A0DC-6FA08BDF1616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1E4E-DDFF-4575-A4F9-012E0405A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7264F0-1B65-4F13-8FF8-3D3903672BF6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D9F9-F105-4C9C-ABA7-6D0F7349B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3AE26-F4F0-4BAE-A961-A159937A1D02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C5C1-8F07-4804-89CF-1729E5BDD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BC485-C328-4DCD-877B-CF6DFCAA2988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D9A73-E77C-486F-AE2F-B449119BF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14D11-FF47-4FE4-9595-F20B25A19A1D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95364-E62C-4B91-8F9E-6C9A4014A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67B57-2BA4-45F8-8201-B1BFF124297E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0144A-A6FD-4637-B4AC-EDB8165E6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13F61-EA3E-463D-AAD6-8F012B3F1774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C435F-DC9C-4751-BFFA-80E34FAED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5346B-63F7-4D74-9A70-E1E65FF790E9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072A3-3097-418B-8030-FC80ADF6A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90D03-AD97-471A-9680-9A5DD213D291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B74D1-E0C1-4C9B-9E58-8F521FEF0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E2BFBBF-F79F-46AA-A94D-9C135AE5BEEC}" type="datetime1">
              <a:rPr lang="en-US"/>
              <a:pPr/>
              <a:t>1/16/2011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0FC44B-0228-42D1-8C2D-A9FFEF45E6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182" t="11117" r="8179" b="11060"/>
          <a:stretch>
            <a:fillRect/>
          </a:stretch>
        </p:blipFill>
        <p:spPr bwMode="auto">
          <a:xfrm>
            <a:off x="899592" y="476672"/>
            <a:ext cx="268486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ĺžnik 6"/>
          <p:cNvSpPr/>
          <p:nvPr/>
        </p:nvSpPr>
        <p:spPr>
          <a:xfrm>
            <a:off x="611560" y="2924944"/>
            <a:ext cx="8532440" cy="14311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500" b="1" cap="none" spc="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POWERPOINT</a:t>
            </a:r>
          </a:p>
        </p:txBody>
      </p:sp>
      <p:sp>
        <p:nvSpPr>
          <p:cNvPr id="9" name="Obdĺžnik 8"/>
          <p:cNvSpPr/>
          <p:nvPr/>
        </p:nvSpPr>
        <p:spPr>
          <a:xfrm>
            <a:off x="755576" y="4077072"/>
            <a:ext cx="8244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cap="none" spc="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Tvorba </a:t>
            </a:r>
          </a:p>
          <a:p>
            <a:pPr algn="ctr"/>
            <a:r>
              <a:rPr lang="sk-SK" sz="6000" b="1" cap="none" spc="0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prezentácií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555776" y="616530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Mgr. Gabriela </a:t>
            </a:r>
            <a:r>
              <a:rPr lang="sk-SK" sz="2000" b="1" dirty="0" err="1" smtClean="0">
                <a:solidFill>
                  <a:schemeClr val="bg1"/>
                </a:solidFill>
              </a:rPr>
              <a:t>Zbojeková</a:t>
            </a:r>
            <a:r>
              <a:rPr lang="sk-SK" sz="2000" b="1" dirty="0" smtClean="0">
                <a:solidFill>
                  <a:schemeClr val="bg1"/>
                </a:solidFill>
              </a:rPr>
              <a:t>, ZŠ Turzovka</a:t>
            </a:r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1457463" cy="151216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640"/>
            <a:ext cx="507628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2427" y="4869160"/>
            <a:ext cx="146131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59632" y="1268760"/>
            <a:ext cx="7884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Výber obrázkov by mal korešpondovať s témou prezentácie.</a:t>
            </a:r>
          </a:p>
          <a:p>
            <a:endParaRPr lang="sk-SK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znamená, že ak vytvárame prezentáciu o Afrike, nevkladáme     do nej obrázky s plyšovými medvedíkmi.</a:t>
            </a:r>
            <a:endParaRPr lang="sk-SK" sz="3200" b="1" dirty="0">
              <a:latin typeface="Comic Sans MS" pitchFamily="66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19888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nica 6"/>
          <p:cNvCxnSpPr/>
          <p:nvPr/>
        </p:nvCxnSpPr>
        <p:spPr>
          <a:xfrm rot="5400000" flipH="1" flipV="1">
            <a:off x="5436096" y="4293096"/>
            <a:ext cx="2160240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>
            <a:off x="5364088" y="4293096"/>
            <a:ext cx="2304256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Výber obrázkov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331640" y="5013176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AFRIKA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Šípka doprava 12"/>
          <p:cNvSpPr/>
          <p:nvPr/>
        </p:nvSpPr>
        <p:spPr>
          <a:xfrm>
            <a:off x="4211960" y="5301208"/>
            <a:ext cx="1152128" cy="4320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Veľkosť písma na snímke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364088" y="1484784"/>
            <a:ext cx="2467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</a:t>
            </a:r>
            <a:r>
              <a:rPr lang="sk-SK" sz="36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hodné</a:t>
            </a:r>
            <a:endParaRPr lang="sk-SK" sz="36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444208" y="2708920"/>
            <a:ext cx="20505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</a:t>
            </a:r>
          </a:p>
          <a:p>
            <a:pPr algn="ctr"/>
            <a:r>
              <a:rPr lang="sk-SK" sz="36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text</a:t>
            </a:r>
            <a:endParaRPr lang="sk-SK" sz="36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115616" y="148478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</a:rPr>
              <a:t>Zmrzlina – veľkosť písma 12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115616" y="191683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Zmrzlina – veľkosť písma 16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115616" y="314096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Zmrzlina – veľkosť písma 24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971600" y="458112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Zmrzlina – veľkosť písma 32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971600" y="508518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chemeClr val="bg1"/>
                </a:solidFill>
              </a:rPr>
              <a:t>Zmrzlina – veľkosť </a:t>
            </a:r>
          </a:p>
          <a:p>
            <a:r>
              <a:rPr lang="sk-SK" sz="4800" dirty="0" smtClean="0">
                <a:solidFill>
                  <a:schemeClr val="bg1"/>
                </a:solidFill>
              </a:rPr>
              <a:t>písma 48</a:t>
            </a:r>
            <a:endParaRPr lang="sk-SK" sz="4800" dirty="0">
              <a:solidFill>
                <a:schemeClr val="bg1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6300192" y="4725144"/>
            <a:ext cx="23968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</a:t>
            </a:r>
          </a:p>
          <a:p>
            <a:pPr algn="ctr"/>
            <a:r>
              <a:rPr lang="sk-SK" sz="36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nadpis</a:t>
            </a:r>
            <a:endParaRPr lang="sk-SK" sz="36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>
            <a:off x="1187624" y="2636912"/>
            <a:ext cx="6984776" cy="1588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1259632" y="4293096"/>
            <a:ext cx="6984776" cy="1588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Kontrast textu a pozadia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932040" y="2348880"/>
            <a:ext cx="358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Nev</a:t>
            </a:r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691680" y="2348880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979712" y="1268760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Tmavý text + bledé pozadie</a:t>
            </a:r>
          </a:p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Bledý text + tmavé pozadie</a:t>
            </a:r>
            <a:endParaRPr lang="sk-SK" sz="3200" b="1" dirty="0">
              <a:latin typeface="Comic Sans MS" pitchFamily="66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30572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clipart_forgiveme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157192"/>
            <a:ext cx="1368152" cy="1368152"/>
          </a:xfrm>
          <a:prstGeom prst="rect">
            <a:avLst/>
          </a:prstGeom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12976"/>
            <a:ext cx="34438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Smiley-face-7791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085184"/>
            <a:ext cx="1493087" cy="15121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Zvuk v prezentácii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43608" y="13407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Môže sa stať, že zvuk                                 v prezentácii môže celú prezentáciu rušiť. Preto je vhodné zvážiť, či budeme počas prezentácie rozprávať a vysvetľovať, alebo bude v pozadí                      			hrať hudba.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Aj zvuky pri prechodoch 		    snímok môžu byť rušivé. </a:t>
            </a:r>
            <a:endParaRPr lang="sk-SK" sz="3200" b="1" dirty="0">
              <a:latin typeface="Comic Sans MS" pitchFamily="66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6672"/>
            <a:ext cx="1504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speak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62350"/>
            <a:ext cx="3305175" cy="32956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Pohyblivé obrázky</a:t>
            </a:r>
            <a:endParaRPr lang="sk-SK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43608" y="1340768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prezentácii môžeme použiť aj animované </a:t>
            </a:r>
            <a:r>
              <a:rPr lang="sk-SK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gify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Nájdeme ich napríklad na stránke:</a:t>
            </a:r>
          </a:p>
          <a:p>
            <a:r>
              <a:rPr lang="sk-SK" sz="3200" b="1" dirty="0" smtClean="0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lang="sk-SK" sz="4000" b="1" dirty="0" smtClean="0">
                <a:solidFill>
                  <a:srgbClr val="000000"/>
                </a:solidFill>
                <a:latin typeface="Comic Sans MS" pitchFamily="66" charset="0"/>
              </a:rPr>
              <a:t>http://www.gify.nou.cz </a:t>
            </a:r>
            <a:endParaRPr lang="sk-SK" sz="3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Obrázok 5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780928"/>
            <a:ext cx="866775" cy="1247775"/>
          </a:xfrm>
          <a:prstGeom prst="rect">
            <a:avLst/>
          </a:prstGeom>
        </p:spPr>
      </p:pic>
      <p:pic>
        <p:nvPicPr>
          <p:cNvPr id="7" name="Obrázok 6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1981200" cy="2857500"/>
          </a:xfrm>
          <a:prstGeom prst="rect">
            <a:avLst/>
          </a:prstGeom>
        </p:spPr>
      </p:pic>
      <p:pic>
        <p:nvPicPr>
          <p:cNvPr id="8" name="Obrázok 7" descr="sk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980728"/>
            <a:ext cx="1238250" cy="1238250"/>
          </a:xfrm>
          <a:prstGeom prst="rect">
            <a:avLst/>
          </a:prstGeom>
        </p:spPr>
      </p:pic>
      <p:pic>
        <p:nvPicPr>
          <p:cNvPr id="9" name="Obrázok 8" descr="s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88640"/>
            <a:ext cx="590550" cy="990600"/>
          </a:xfrm>
          <a:prstGeom prst="rect">
            <a:avLst/>
          </a:prstGeom>
        </p:spPr>
      </p:pic>
      <p:pic>
        <p:nvPicPr>
          <p:cNvPr id="10" name="Obrázok 9" descr="p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501008"/>
            <a:ext cx="1512168" cy="1884568"/>
          </a:xfrm>
          <a:prstGeom prst="rect">
            <a:avLst/>
          </a:prstGeom>
        </p:spPr>
      </p:pic>
      <p:pic>
        <p:nvPicPr>
          <p:cNvPr id="11" name="Obrázok 10" descr="or3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517232"/>
            <a:ext cx="3619500" cy="952500"/>
          </a:xfrm>
          <a:prstGeom prst="rect">
            <a:avLst/>
          </a:prstGeom>
        </p:spPr>
      </p:pic>
      <p:pic>
        <p:nvPicPr>
          <p:cNvPr id="12" name="Obrázok 11" descr="p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4437112"/>
            <a:ext cx="952500" cy="113347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188640"/>
            <a:ext cx="88204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„Zlaté“ pravidlá </a:t>
            </a:r>
          </a:p>
          <a:p>
            <a:pPr algn="ctr"/>
            <a:r>
              <a:rPr lang="sk-SK" sz="48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pre tvorbu profesionálnych snímok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27584" y="2348880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 – 7 riadkov textu na snímke</a:t>
            </a:r>
          </a:p>
          <a:p>
            <a:pPr marL="742950" indent="-742950">
              <a:buFont typeface="+mj-lt"/>
              <a:buAutoNum type="arabicParenR"/>
            </a:pPr>
            <a:r>
              <a:rPr lang="sk-SK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eľkosť textu: 22 – 24 bodov</a:t>
            </a:r>
          </a:p>
          <a:p>
            <a:pPr marL="742950" indent="-742950">
              <a:buFont typeface="+mj-lt"/>
              <a:buAutoNum type="arabicParenR"/>
            </a:pPr>
            <a:r>
              <a:rPr lang="sk-SK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eľkosť nadpisu: 36 a viac bodov</a:t>
            </a:r>
          </a:p>
          <a:p>
            <a:pPr marL="742950" indent="-742950">
              <a:buFont typeface="+mj-lt"/>
              <a:buAutoNum type="arabicParenR"/>
            </a:pP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kvalitné obrázky</a:t>
            </a:r>
          </a:p>
          <a:p>
            <a:pPr marL="742950" indent="-742950">
              <a:buFont typeface="+mj-lt"/>
              <a:buAutoNum type="arabicParenR"/>
            </a:pPr>
            <a:r>
              <a:rPr lang="sk-SK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hodne zvolený kontrast, </a:t>
            </a:r>
            <a:r>
              <a:rPr lang="sk-SK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celk</a:t>
            </a: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vzhľad </a:t>
            </a:r>
          </a:p>
          <a:p>
            <a:pPr marL="742950" indent="-742950">
              <a:buFont typeface="+mj-lt"/>
              <a:buAutoNum type="arabicParenR"/>
            </a:pP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snímka = nadpis + meno autora</a:t>
            </a:r>
          </a:p>
          <a:p>
            <a:pPr marL="742950" indent="-742950">
              <a:buFont typeface="+mj-lt"/>
              <a:buAutoNum type="arabicParenR"/>
            </a:pPr>
            <a:r>
              <a:rPr lang="sk-SK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adro prezentácie = aspoň 8 snímok</a:t>
            </a:r>
          </a:p>
          <a:p>
            <a:pPr marL="742950" indent="-742950">
              <a:buFont typeface="+mj-lt"/>
              <a:buAutoNum type="arabicParenR"/>
            </a:pPr>
            <a:r>
              <a:rPr lang="sk-SK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sk-SK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osledná snímka = poďakovanie za pozornosť, záver</a:t>
            </a:r>
            <a:endParaRPr lang="sk-SK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1124744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škole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ako pomôcka pre učiteľov pri    vysvetľovaní učiva alebo pre žiakov spôsob vypracovania úloh a projektov </a:t>
            </a:r>
            <a:endParaRPr lang="sk-SK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práci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pri prezentácii firmy, pri predstavovaní nových výrobkov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23528" y="188640"/>
            <a:ext cx="8532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Využitie </a:t>
            </a:r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prezentácie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2520280" cy="281873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808312" cy="277890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1838325" cy="237626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23528" y="188640"/>
            <a:ext cx="8532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Zásady vytvorenia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prezentácie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899592" y="278092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sk-S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tanovený cieľ prezentácie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115616" y="342900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Už na začiatku práce by sme mali vedieť presný cieľ, prezentácie </a:t>
            </a:r>
          </a:p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popis nového učiva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vypracovaná úloha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popis nejakého výrobku, firmy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...</a:t>
            </a:r>
            <a:endParaRPr lang="sk-SK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Obrázok 16" descr="Tools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980728"/>
            <a:ext cx="1894308" cy="18722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47667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k-S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Celkový vzhľad prezentácie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71600" y="1772816"/>
            <a:ext cx="81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Dávajme si pozor na: 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farebné ladenie snímok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grafiku na snímkach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veľkosť a typ písma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vzhľad prezentácie približuje obsah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vhodný kontrast textu a pozadia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sprievodná hudba v prezentácii</a:t>
            </a:r>
          </a:p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zvuk pri prechode snímok</a:t>
            </a:r>
            <a:endParaRPr lang="sk-SK" sz="3200" b="1" dirty="0">
              <a:latin typeface="Comic Sans MS" pitchFamily="66" charset="0"/>
            </a:endParaRPr>
          </a:p>
        </p:txBody>
      </p:sp>
      <p:pic>
        <p:nvPicPr>
          <p:cNvPr id="9" name="Obrázok 8" descr="ey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24744"/>
            <a:ext cx="2676008" cy="223224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Farebné ladenie snímok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43608" y="1412776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64088" y="1412776"/>
            <a:ext cx="358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Nev</a:t>
            </a:r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 rot="5400000">
            <a:off x="3348261" y="2636515"/>
            <a:ext cx="2592288" cy="794"/>
          </a:xfrm>
          <a:prstGeom prst="straightConnector1">
            <a:avLst/>
          </a:prstGeom>
          <a:ln w="952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19716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18954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3419872" y="4581128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Primerané farebné rozlíšenie</a:t>
            </a:r>
            <a:endParaRPr lang="sk-SK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ázok 15" descr="clipart_forgiveme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132856"/>
            <a:ext cx="1368152" cy="1368152"/>
          </a:xfrm>
          <a:prstGeom prst="rect">
            <a:avLst/>
          </a:prstGeom>
        </p:spPr>
      </p:pic>
      <p:pic>
        <p:nvPicPr>
          <p:cNvPr id="17" name="Obrázok 16" descr="Smiley-face-7791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013176"/>
            <a:ext cx="1493087" cy="15121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971600" y="1268760"/>
            <a:ext cx="81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 majú všetky snímky v prezentácii rovnaký dizajn, prezentácia </a:t>
            </a:r>
            <a:r>
              <a:rPr lang="sk-SK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ukľudňujúco</a:t>
            </a:r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sk-SK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 snímke ktorá obsahuje </a:t>
            </a:r>
          </a:p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dôležitú informáciu môžeme </a:t>
            </a:r>
          </a:p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toto pravidlo porušiť !</a:t>
            </a:r>
            <a:endParaRPr lang="sk-SK" sz="3200" b="1" dirty="0">
              <a:latin typeface="Comic Sans MS" pitchFamily="66" charset="0"/>
            </a:endParaRPr>
          </a:p>
        </p:txBody>
      </p:sp>
      <p:pic>
        <p:nvPicPr>
          <p:cNvPr id="7" name="Obrázok 6" descr="exclamation-mark-yel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060848"/>
            <a:ext cx="2143125" cy="41338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Farebné ladenie snímok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Grafika na snímkach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71600" y="1268760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Snímky by sa nemali podobať na umelecké dielo – nechceme ukázať pozadie prezentácie ale jej obsah !!!</a:t>
            </a:r>
            <a:endParaRPr lang="sk-SK" sz="3200" b="1" dirty="0">
              <a:latin typeface="Comic Sans MS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39021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3068960"/>
            <a:ext cx="37599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3059832" y="5733256"/>
            <a:ext cx="358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Nev</a:t>
            </a:r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Obrázok 8" descr="clipart_forgiveme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5157192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860032" y="4941168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Grafika na snímkach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7304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9"/>
            <a:ext cx="354868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3528392" cy="237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Smiley-face-77914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085184"/>
            <a:ext cx="1493087" cy="15121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9959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Kvalita obrázkov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 l="8319" r="12648"/>
          <a:stretch>
            <a:fillRect/>
          </a:stretch>
        </p:blipFill>
        <p:spPr bwMode="auto">
          <a:xfrm>
            <a:off x="1259632" y="2564904"/>
            <a:ext cx="3816424" cy="324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1259632" y="1268760"/>
            <a:ext cx="788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Malé obrázky sa nesnažíme veľmi zväčšiť !!! Sťahujeme veľké obrázky !</a:t>
            </a:r>
            <a:endParaRPr lang="sk-SK" sz="3200" b="1" dirty="0">
              <a:latin typeface="Comic Sans MS" pitchFamily="66" charset="0"/>
            </a:endParaRPr>
          </a:p>
        </p:txBody>
      </p:sp>
      <p:pic>
        <p:nvPicPr>
          <p:cNvPr id="11" name="Obrázok 10" descr="Smiley-face-7791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013176"/>
            <a:ext cx="1493087" cy="1512168"/>
          </a:xfrm>
          <a:prstGeom prst="rect">
            <a:avLst/>
          </a:prstGeom>
        </p:spPr>
      </p:pic>
      <p:pic>
        <p:nvPicPr>
          <p:cNvPr id="12" name="Obrázok 11" descr="clipart_forgiveme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5848" y="5085184"/>
            <a:ext cx="1368152" cy="136815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691680" y="5733256"/>
            <a:ext cx="276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932040" y="5733256"/>
            <a:ext cx="358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Nev</a:t>
            </a:r>
            <a:r>
              <a:rPr lang="sk-SK" sz="5400" b="1" cap="none" spc="5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hodné</a:t>
            </a:r>
            <a:endParaRPr lang="sk-SK" sz="5400" b="1" cap="none" spc="5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Red">
  <a:themeElements>
    <a:clrScheme name="Motív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Red</Template>
  <TotalTime>168</TotalTime>
  <Words>396</Words>
  <Application>Microsoft Office PowerPoint</Application>
  <PresentationFormat>Prezentácia na obrazovke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Arial</vt:lpstr>
      <vt:lpstr>Simple Red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lenovo_ntb</cp:lastModifiedBy>
  <cp:revision>20</cp:revision>
  <cp:lastPrinted>1601-01-01T00:00:00Z</cp:lastPrinted>
  <dcterms:created xsi:type="dcterms:W3CDTF">2011-01-16T15:28:40Z</dcterms:created>
  <dcterms:modified xsi:type="dcterms:W3CDTF">2011-01-16T18:17:14Z</dcterms:modified>
</cp:coreProperties>
</file>